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772400" cy="10058400"/>
  <p:notesSz cx="6858000" cy="9144000"/>
  <p:embeddedFontLst>
    <p:embeddedFont>
      <p:font typeface="Montserrat" panose="00000500000000000000" pitchFamily="2" charset="0"/>
      <p:regular r:id="rId15"/>
      <p:bold r:id="rId16"/>
      <p:italic r:id="rId17"/>
      <p:boldItalic r:id="rId18"/>
    </p:embeddedFont>
    <p:embeddedFont>
      <p:font typeface="Proxima Nova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AE75A9-477F-4594-8D47-C9926ABCAFCB}">
  <a:tblStyle styleId="{B7AE75A9-477F-4594-8D47-C9926ABCAF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877" y="269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a4bb24b2a7_1_5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2a4bb24b2a7_1_5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a4bb24b2a7_1_5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2a4bb24b2a7_1_5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a4bb24b2a7_1_5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2a4bb24b2a7_1_5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4bb24b2a7_1_5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4bb24b2a7_1_5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4bb24b2a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a4bb24b2a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4bb24b2a7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4bb24b2a7_1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a4bb24b2a7_1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a4bb24b2a7_1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a4bb24b2a7_1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a4bb24b2a7_1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a4bb24b2a7_1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2a4bb24b2a7_1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a4bb24b2a7_1_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2a4bb24b2a7_1_4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a4bb24b2a7_1_5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2a4bb24b2a7_1_5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Unplugged Activity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64950" y="5542307"/>
            <a:ext cx="7242600" cy="25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Artificial Neural Network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Simulation Scenarios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Mission 2 Neural Navigator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Objective 2: Unplugged Chain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7150" y="2540350"/>
            <a:ext cx="1731825" cy="184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2"/>
          <p:cNvSpPr txBox="1">
            <a:spLocks noGrp="1"/>
          </p:cNvSpPr>
          <p:nvPr>
            <p:ph type="title"/>
          </p:nvPr>
        </p:nvSpPr>
        <p:spPr>
          <a:xfrm>
            <a:off x="529800" y="156075"/>
            <a:ext cx="70128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ROLE CARDS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448" name="Google Shape;448;p22"/>
          <p:cNvGraphicFramePr/>
          <p:nvPr/>
        </p:nvGraphicFramePr>
        <p:xfrm>
          <a:off x="351300" y="774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{B7AE75A9-477F-4594-8D47-C9926ABCAFCB}</a:tableStyleId>
              </a:tblPr>
              <a:tblGrid>
                <a:gridCol w="23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23"/>
          <p:cNvSpPr txBox="1">
            <a:spLocks noGrp="1"/>
          </p:cNvSpPr>
          <p:nvPr>
            <p:ph type="title"/>
          </p:nvPr>
        </p:nvSpPr>
        <p:spPr>
          <a:xfrm>
            <a:off x="529800" y="156075"/>
            <a:ext cx="70128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ROLE CARDS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454" name="Google Shape;454;p23"/>
          <p:cNvGraphicFramePr/>
          <p:nvPr/>
        </p:nvGraphicFramePr>
        <p:xfrm>
          <a:off x="351300" y="774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{B7AE75A9-477F-4594-8D47-C9926ABCAFCB}</a:tableStyleId>
              </a:tblPr>
              <a:tblGrid>
                <a:gridCol w="23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4"/>
          <p:cNvSpPr txBox="1">
            <a:spLocks noGrp="1"/>
          </p:cNvSpPr>
          <p:nvPr>
            <p:ph type="title"/>
          </p:nvPr>
        </p:nvSpPr>
        <p:spPr>
          <a:xfrm>
            <a:off x="529800" y="156075"/>
            <a:ext cx="70128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ROLE CARDS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460" name="Google Shape;460;p24"/>
          <p:cNvGraphicFramePr/>
          <p:nvPr/>
        </p:nvGraphicFramePr>
        <p:xfrm>
          <a:off x="351300" y="774975"/>
          <a:ext cx="7191300" cy="9034050"/>
        </p:xfrm>
        <a:graphic>
          <a:graphicData uri="http://schemas.openxmlformats.org/drawingml/2006/table">
            <a:tbl>
              <a:tblPr>
                <a:noFill/>
                <a:tableStyleId>{B7AE75A9-477F-4594-8D47-C9926ABCAFCB}</a:tableStyleId>
              </a:tblPr>
              <a:tblGrid>
                <a:gridCol w="23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“Fire” signals to connected cards immediately after receiving 5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“Fire” signals to connected cards immediately after receiving 4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EXCITATORY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“Fire” signals to connected cards immediately after receiving 3 cards.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650" y="482425"/>
            <a:ext cx="1401400" cy="14933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860175" y="2182800"/>
            <a:ext cx="6335700" cy="6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Role cards for the simulation are provided after the scenarios. You can modify them as needed. 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The provided scenarios are suggestions for possible simulations. You can modify them as needed, or make up your own. 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The provided scenarios use 25-26 students.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●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If you have fewer students, you can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○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Take away a row of neurons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○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Eliminate a brain neuron from some rows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●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If you have more students, you can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○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Add another row of neurons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○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Add a brain neuron to some rows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○"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Use students to help organize and run the simulation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Some of the scenarios use inhibitory and malfunctioning neurons. Their placement in each scenario is just a suggestion; they can be anywhere in the neural network. You can assign a place for each one, or have the students pick their own random locations.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NOTE: You can also have an eye neuron that is inhibitory or malfunctioning for an interesting simulation.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264950" y="248573"/>
            <a:ext cx="72426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Scenario #1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6888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24021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41154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58287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1524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170845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33407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50355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655805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100272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263497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432977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585232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2649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18210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34532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51480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66706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121445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284670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454150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606405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195222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91" name="Google Shape;91;p15"/>
          <p:cNvSpPr/>
          <p:nvPr/>
        </p:nvSpPr>
        <p:spPr>
          <a:xfrm>
            <a:off x="35844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92" name="Google Shape;92;p15"/>
          <p:cNvSpPr/>
          <p:nvPr/>
        </p:nvSpPr>
        <p:spPr>
          <a:xfrm>
            <a:off x="52792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93" name="Google Shape;93;p15"/>
          <p:cNvSpPr/>
          <p:nvPr/>
        </p:nvSpPr>
        <p:spPr>
          <a:xfrm>
            <a:off x="3584475" y="8877650"/>
            <a:ext cx="949500" cy="949500"/>
          </a:xfrm>
          <a:prstGeom prst="ellipse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endParaRPr/>
          </a:p>
        </p:txBody>
      </p:sp>
      <p:cxnSp>
        <p:nvCxnSpPr>
          <p:cNvPr id="94" name="Google Shape;94;p15"/>
          <p:cNvCxnSpPr>
            <a:stCxn id="68" idx="4"/>
            <a:endCxn id="72" idx="7"/>
          </p:cNvCxnSpPr>
          <p:nvPr/>
        </p:nvCxnSpPr>
        <p:spPr>
          <a:xfrm flipH="1">
            <a:off x="962850" y="1977200"/>
            <a:ext cx="3156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5" name="Google Shape;95;p15"/>
          <p:cNvCxnSpPr>
            <a:stCxn id="68" idx="4"/>
            <a:endCxn id="73" idx="1"/>
          </p:cNvCxnSpPr>
          <p:nvPr/>
        </p:nvCxnSpPr>
        <p:spPr>
          <a:xfrm>
            <a:off x="1278450" y="1977200"/>
            <a:ext cx="569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6" name="Google Shape;96;p15"/>
          <p:cNvCxnSpPr>
            <a:stCxn id="69" idx="4"/>
            <a:endCxn id="73" idx="7"/>
          </p:cNvCxnSpPr>
          <p:nvPr/>
        </p:nvCxnSpPr>
        <p:spPr>
          <a:xfrm flipH="1">
            <a:off x="2518950" y="1977200"/>
            <a:ext cx="4728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7" name="Google Shape;97;p15"/>
          <p:cNvCxnSpPr>
            <a:stCxn id="69" idx="4"/>
            <a:endCxn id="74" idx="1"/>
          </p:cNvCxnSpPr>
          <p:nvPr/>
        </p:nvCxnSpPr>
        <p:spPr>
          <a:xfrm>
            <a:off x="2991750" y="1977200"/>
            <a:ext cx="48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" name="Google Shape;98;p15"/>
          <p:cNvCxnSpPr>
            <a:stCxn id="70" idx="4"/>
            <a:endCxn id="74" idx="7"/>
          </p:cNvCxnSpPr>
          <p:nvPr/>
        </p:nvCxnSpPr>
        <p:spPr>
          <a:xfrm flipH="1">
            <a:off x="4151250" y="1977200"/>
            <a:ext cx="5538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9" name="Google Shape;99;p15"/>
          <p:cNvCxnSpPr>
            <a:stCxn id="70" idx="4"/>
            <a:endCxn id="75" idx="1"/>
          </p:cNvCxnSpPr>
          <p:nvPr/>
        </p:nvCxnSpPr>
        <p:spPr>
          <a:xfrm>
            <a:off x="4705050" y="1977200"/>
            <a:ext cx="469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" name="Google Shape;100;p15"/>
          <p:cNvCxnSpPr>
            <a:stCxn id="71" idx="4"/>
            <a:endCxn id="75" idx="7"/>
          </p:cNvCxnSpPr>
          <p:nvPr/>
        </p:nvCxnSpPr>
        <p:spPr>
          <a:xfrm flipH="1">
            <a:off x="5845950" y="1977200"/>
            <a:ext cx="5724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1" name="Google Shape;101;p15"/>
          <p:cNvCxnSpPr>
            <a:stCxn id="71" idx="4"/>
            <a:endCxn id="76" idx="0"/>
          </p:cNvCxnSpPr>
          <p:nvPr/>
        </p:nvCxnSpPr>
        <p:spPr>
          <a:xfrm>
            <a:off x="6418350" y="1977200"/>
            <a:ext cx="6144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2" name="Google Shape;102;p15"/>
          <p:cNvCxnSpPr>
            <a:stCxn id="72" idx="4"/>
            <a:endCxn id="77" idx="1"/>
          </p:cNvCxnSpPr>
          <p:nvPr/>
        </p:nvCxnSpPr>
        <p:spPr>
          <a:xfrm>
            <a:off x="627150" y="3329350"/>
            <a:ext cx="514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3" name="Google Shape;103;p15"/>
          <p:cNvCxnSpPr>
            <a:stCxn id="73" idx="4"/>
            <a:endCxn id="77" idx="7"/>
          </p:cNvCxnSpPr>
          <p:nvPr/>
        </p:nvCxnSpPr>
        <p:spPr>
          <a:xfrm flipH="1">
            <a:off x="181330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4" name="Google Shape;104;p15"/>
          <p:cNvCxnSpPr>
            <a:stCxn id="73" idx="4"/>
            <a:endCxn id="78" idx="1"/>
          </p:cNvCxnSpPr>
          <p:nvPr/>
        </p:nvCxnSpPr>
        <p:spPr>
          <a:xfrm>
            <a:off x="2183200" y="3329350"/>
            <a:ext cx="5907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5" name="Google Shape;105;p15"/>
          <p:cNvCxnSpPr>
            <a:stCxn id="74" idx="4"/>
            <a:endCxn id="78" idx="7"/>
          </p:cNvCxnSpPr>
          <p:nvPr/>
        </p:nvCxnSpPr>
        <p:spPr>
          <a:xfrm flipH="1">
            <a:off x="344555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6" name="Google Shape;106;p15"/>
          <p:cNvCxnSpPr>
            <a:stCxn id="74" idx="4"/>
            <a:endCxn id="79" idx="1"/>
          </p:cNvCxnSpPr>
          <p:nvPr/>
        </p:nvCxnSpPr>
        <p:spPr>
          <a:xfrm>
            <a:off x="3815450" y="3329350"/>
            <a:ext cx="6534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" name="Google Shape;107;p15"/>
          <p:cNvCxnSpPr>
            <a:stCxn id="75" idx="4"/>
            <a:endCxn id="79" idx="7"/>
          </p:cNvCxnSpPr>
          <p:nvPr/>
        </p:nvCxnSpPr>
        <p:spPr>
          <a:xfrm flipH="1">
            <a:off x="514035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8" name="Google Shape;108;p15"/>
          <p:cNvCxnSpPr>
            <a:stCxn id="75" idx="4"/>
            <a:endCxn id="80" idx="1"/>
          </p:cNvCxnSpPr>
          <p:nvPr/>
        </p:nvCxnSpPr>
        <p:spPr>
          <a:xfrm>
            <a:off x="5510250" y="3329350"/>
            <a:ext cx="4812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9" name="Google Shape;109;p15"/>
          <p:cNvCxnSpPr>
            <a:stCxn id="76" idx="4"/>
            <a:endCxn id="80" idx="7"/>
          </p:cNvCxnSpPr>
          <p:nvPr/>
        </p:nvCxnSpPr>
        <p:spPr>
          <a:xfrm flipH="1">
            <a:off x="666290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0" name="Google Shape;110;p15"/>
          <p:cNvCxnSpPr>
            <a:stCxn id="77" idx="4"/>
            <a:endCxn id="81" idx="7"/>
          </p:cNvCxnSpPr>
          <p:nvPr/>
        </p:nvCxnSpPr>
        <p:spPr>
          <a:xfrm flipH="1">
            <a:off x="1075475" y="4681500"/>
            <a:ext cx="4020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1" name="Google Shape;111;p15"/>
          <p:cNvCxnSpPr>
            <a:stCxn id="77" idx="4"/>
            <a:endCxn id="82" idx="1"/>
          </p:cNvCxnSpPr>
          <p:nvPr/>
        </p:nvCxnSpPr>
        <p:spPr>
          <a:xfrm>
            <a:off x="147747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2" name="Google Shape;112;p15"/>
          <p:cNvCxnSpPr>
            <a:stCxn id="78" idx="4"/>
            <a:endCxn id="82" idx="7"/>
          </p:cNvCxnSpPr>
          <p:nvPr/>
        </p:nvCxnSpPr>
        <p:spPr>
          <a:xfrm flipH="1">
            <a:off x="2631525" y="4681500"/>
            <a:ext cx="4782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3" name="Google Shape;113;p15"/>
          <p:cNvCxnSpPr>
            <a:stCxn id="78" idx="4"/>
            <a:endCxn id="83" idx="1"/>
          </p:cNvCxnSpPr>
          <p:nvPr/>
        </p:nvCxnSpPr>
        <p:spPr>
          <a:xfrm>
            <a:off x="310972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4" name="Google Shape;114;p15"/>
          <p:cNvCxnSpPr>
            <a:stCxn id="79" idx="4"/>
            <a:endCxn id="83" idx="7"/>
          </p:cNvCxnSpPr>
          <p:nvPr/>
        </p:nvCxnSpPr>
        <p:spPr>
          <a:xfrm flipH="1">
            <a:off x="4263625" y="4681500"/>
            <a:ext cx="5409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5" name="Google Shape;115;p15"/>
          <p:cNvCxnSpPr>
            <a:stCxn id="79" idx="4"/>
            <a:endCxn id="84" idx="1"/>
          </p:cNvCxnSpPr>
          <p:nvPr/>
        </p:nvCxnSpPr>
        <p:spPr>
          <a:xfrm>
            <a:off x="480452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6" name="Google Shape;116;p15"/>
          <p:cNvCxnSpPr>
            <a:stCxn id="80" idx="4"/>
            <a:endCxn id="84" idx="7"/>
          </p:cNvCxnSpPr>
          <p:nvPr/>
        </p:nvCxnSpPr>
        <p:spPr>
          <a:xfrm flipH="1">
            <a:off x="5958375" y="4681500"/>
            <a:ext cx="368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7" name="Google Shape;117;p15"/>
          <p:cNvCxnSpPr>
            <a:stCxn id="80" idx="4"/>
            <a:endCxn id="85" idx="1"/>
          </p:cNvCxnSpPr>
          <p:nvPr/>
        </p:nvCxnSpPr>
        <p:spPr>
          <a:xfrm>
            <a:off x="632707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8" name="Google Shape;118;p15"/>
          <p:cNvCxnSpPr>
            <a:stCxn id="81" idx="4"/>
            <a:endCxn id="86" idx="1"/>
          </p:cNvCxnSpPr>
          <p:nvPr/>
        </p:nvCxnSpPr>
        <p:spPr>
          <a:xfrm>
            <a:off x="739700" y="5974800"/>
            <a:ext cx="6138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9" name="Google Shape;119;p15"/>
          <p:cNvCxnSpPr>
            <a:stCxn id="82" idx="4"/>
            <a:endCxn id="86" idx="7"/>
          </p:cNvCxnSpPr>
          <p:nvPr/>
        </p:nvCxnSpPr>
        <p:spPr>
          <a:xfrm flipH="1">
            <a:off x="202485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0" name="Google Shape;120;p15"/>
          <p:cNvCxnSpPr>
            <a:stCxn id="82" idx="4"/>
            <a:endCxn id="87" idx="1"/>
          </p:cNvCxnSpPr>
          <p:nvPr/>
        </p:nvCxnSpPr>
        <p:spPr>
          <a:xfrm>
            <a:off x="2295750" y="5974800"/>
            <a:ext cx="6900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1" name="Google Shape;121;p15"/>
          <p:cNvCxnSpPr>
            <a:stCxn id="83" idx="4"/>
            <a:endCxn id="87" idx="7"/>
          </p:cNvCxnSpPr>
          <p:nvPr/>
        </p:nvCxnSpPr>
        <p:spPr>
          <a:xfrm flipH="1">
            <a:off x="365710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2" name="Google Shape;122;p15"/>
          <p:cNvCxnSpPr>
            <a:stCxn id="83" idx="4"/>
            <a:endCxn id="88" idx="1"/>
          </p:cNvCxnSpPr>
          <p:nvPr/>
        </p:nvCxnSpPr>
        <p:spPr>
          <a:xfrm>
            <a:off x="3928000" y="5974800"/>
            <a:ext cx="7527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3" name="Google Shape;123;p15"/>
          <p:cNvCxnSpPr>
            <a:stCxn id="84" idx="4"/>
            <a:endCxn id="88" idx="7"/>
          </p:cNvCxnSpPr>
          <p:nvPr/>
        </p:nvCxnSpPr>
        <p:spPr>
          <a:xfrm flipH="1">
            <a:off x="535190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4" name="Google Shape;124;p15"/>
          <p:cNvCxnSpPr>
            <a:stCxn id="84" idx="4"/>
            <a:endCxn id="89" idx="1"/>
          </p:cNvCxnSpPr>
          <p:nvPr/>
        </p:nvCxnSpPr>
        <p:spPr>
          <a:xfrm>
            <a:off x="5622800" y="5974800"/>
            <a:ext cx="5802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5" name="Google Shape;125;p15"/>
          <p:cNvCxnSpPr>
            <a:stCxn id="85" idx="4"/>
            <a:endCxn id="89" idx="7"/>
          </p:cNvCxnSpPr>
          <p:nvPr/>
        </p:nvCxnSpPr>
        <p:spPr>
          <a:xfrm flipH="1">
            <a:off x="687445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6" name="Google Shape;126;p15"/>
          <p:cNvCxnSpPr>
            <a:stCxn id="86" idx="4"/>
            <a:endCxn id="90" idx="1"/>
          </p:cNvCxnSpPr>
          <p:nvPr/>
        </p:nvCxnSpPr>
        <p:spPr>
          <a:xfrm>
            <a:off x="168920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7" name="Google Shape;127;p15"/>
          <p:cNvCxnSpPr>
            <a:stCxn id="87" idx="4"/>
            <a:endCxn id="90" idx="7"/>
          </p:cNvCxnSpPr>
          <p:nvPr/>
        </p:nvCxnSpPr>
        <p:spPr>
          <a:xfrm flipH="1">
            <a:off x="2762550" y="7317475"/>
            <a:ext cx="5589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8" name="Google Shape;128;p15"/>
          <p:cNvCxnSpPr>
            <a:stCxn id="87" idx="4"/>
            <a:endCxn id="91" idx="1"/>
          </p:cNvCxnSpPr>
          <p:nvPr/>
        </p:nvCxnSpPr>
        <p:spPr>
          <a:xfrm>
            <a:off x="332145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9" name="Google Shape;129;p15"/>
          <p:cNvCxnSpPr>
            <a:stCxn id="88" idx="4"/>
            <a:endCxn id="91" idx="7"/>
          </p:cNvCxnSpPr>
          <p:nvPr/>
        </p:nvCxnSpPr>
        <p:spPr>
          <a:xfrm flipH="1">
            <a:off x="4394950" y="7317475"/>
            <a:ext cx="6213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0" name="Google Shape;130;p15"/>
          <p:cNvCxnSpPr>
            <a:stCxn id="88" idx="4"/>
            <a:endCxn id="92" idx="1"/>
          </p:cNvCxnSpPr>
          <p:nvPr/>
        </p:nvCxnSpPr>
        <p:spPr>
          <a:xfrm>
            <a:off x="501625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1" name="Google Shape;131;p15"/>
          <p:cNvCxnSpPr>
            <a:stCxn id="90" idx="5"/>
            <a:endCxn id="93" idx="1"/>
          </p:cNvCxnSpPr>
          <p:nvPr/>
        </p:nvCxnSpPr>
        <p:spPr>
          <a:xfrm>
            <a:off x="2762674" y="8371349"/>
            <a:ext cx="960900" cy="64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2" name="Google Shape;132;p15"/>
          <p:cNvCxnSpPr>
            <a:stCxn id="91" idx="4"/>
            <a:endCxn id="93" idx="0"/>
          </p:cNvCxnSpPr>
          <p:nvPr/>
        </p:nvCxnSpPr>
        <p:spPr>
          <a:xfrm>
            <a:off x="4059225" y="8510400"/>
            <a:ext cx="0" cy="36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3" name="Google Shape;133;p15"/>
          <p:cNvCxnSpPr>
            <a:stCxn id="92" idx="4"/>
            <a:endCxn id="93" idx="6"/>
          </p:cNvCxnSpPr>
          <p:nvPr/>
        </p:nvCxnSpPr>
        <p:spPr>
          <a:xfrm flipH="1">
            <a:off x="4533925" y="8510400"/>
            <a:ext cx="1220100" cy="84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>
            <a:spLocks noGrp="1"/>
          </p:cNvSpPr>
          <p:nvPr>
            <p:ph type="title"/>
          </p:nvPr>
        </p:nvSpPr>
        <p:spPr>
          <a:xfrm>
            <a:off x="264950" y="248573"/>
            <a:ext cx="72426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Scenario #2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16032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48381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1524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170845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3" name="Google Shape;143;p16"/>
          <p:cNvSpPr/>
          <p:nvPr/>
        </p:nvSpPr>
        <p:spPr>
          <a:xfrm>
            <a:off x="33407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4" name="Google Shape;144;p16"/>
          <p:cNvSpPr/>
          <p:nvPr/>
        </p:nvSpPr>
        <p:spPr>
          <a:xfrm>
            <a:off x="50355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5" name="Google Shape;145;p16"/>
          <p:cNvSpPr/>
          <p:nvPr/>
        </p:nvSpPr>
        <p:spPr>
          <a:xfrm>
            <a:off x="655805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6" name="Google Shape;146;p16"/>
          <p:cNvSpPr/>
          <p:nvPr/>
        </p:nvSpPr>
        <p:spPr>
          <a:xfrm>
            <a:off x="2649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7" name="Google Shape;147;p16"/>
          <p:cNvSpPr/>
          <p:nvPr/>
        </p:nvSpPr>
        <p:spPr>
          <a:xfrm>
            <a:off x="18210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8" name="Google Shape;148;p16"/>
          <p:cNvSpPr/>
          <p:nvPr/>
        </p:nvSpPr>
        <p:spPr>
          <a:xfrm>
            <a:off x="34532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49" name="Google Shape;149;p16"/>
          <p:cNvSpPr/>
          <p:nvPr/>
        </p:nvSpPr>
        <p:spPr>
          <a:xfrm>
            <a:off x="5148050" y="502530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150" name="Google Shape;150;p16"/>
          <p:cNvSpPr/>
          <p:nvPr/>
        </p:nvSpPr>
        <p:spPr>
          <a:xfrm>
            <a:off x="66706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51" name="Google Shape;151;p16"/>
          <p:cNvSpPr/>
          <p:nvPr/>
        </p:nvSpPr>
        <p:spPr>
          <a:xfrm>
            <a:off x="1952225" y="756090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>
            <a:off x="35844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52792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>
            <a:off x="3584475" y="8877650"/>
            <a:ext cx="949500" cy="949500"/>
          </a:xfrm>
          <a:prstGeom prst="ellipse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endParaRPr/>
          </a:p>
        </p:txBody>
      </p:sp>
      <p:cxnSp>
        <p:nvCxnSpPr>
          <p:cNvPr id="155" name="Google Shape;155;p16"/>
          <p:cNvCxnSpPr>
            <a:stCxn id="139" idx="4"/>
            <a:endCxn id="141" idx="7"/>
          </p:cNvCxnSpPr>
          <p:nvPr/>
        </p:nvCxnSpPr>
        <p:spPr>
          <a:xfrm flipH="1">
            <a:off x="962850" y="1977200"/>
            <a:ext cx="12300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6" name="Google Shape;156;p16"/>
          <p:cNvCxnSpPr>
            <a:stCxn id="139" idx="4"/>
            <a:endCxn id="143" idx="1"/>
          </p:cNvCxnSpPr>
          <p:nvPr/>
        </p:nvCxnSpPr>
        <p:spPr>
          <a:xfrm>
            <a:off x="2192850" y="1977200"/>
            <a:ext cx="12870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7" name="Google Shape;157;p16"/>
          <p:cNvCxnSpPr>
            <a:stCxn id="140" idx="4"/>
            <a:endCxn id="143" idx="7"/>
          </p:cNvCxnSpPr>
          <p:nvPr/>
        </p:nvCxnSpPr>
        <p:spPr>
          <a:xfrm flipH="1">
            <a:off x="4151250" y="1977200"/>
            <a:ext cx="1276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8" name="Google Shape;158;p16"/>
          <p:cNvCxnSpPr>
            <a:stCxn id="140" idx="4"/>
            <a:endCxn id="144" idx="0"/>
          </p:cNvCxnSpPr>
          <p:nvPr/>
        </p:nvCxnSpPr>
        <p:spPr>
          <a:xfrm>
            <a:off x="5427750" y="1977200"/>
            <a:ext cx="825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9" name="Google Shape;159;p16"/>
          <p:cNvCxnSpPr>
            <a:stCxn id="140" idx="4"/>
            <a:endCxn id="145" idx="0"/>
          </p:cNvCxnSpPr>
          <p:nvPr/>
        </p:nvCxnSpPr>
        <p:spPr>
          <a:xfrm>
            <a:off x="5427750" y="1977200"/>
            <a:ext cx="16050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0" name="Google Shape;160;p16"/>
          <p:cNvCxnSpPr>
            <a:stCxn id="141" idx="4"/>
            <a:endCxn id="161" idx="0"/>
          </p:cNvCxnSpPr>
          <p:nvPr/>
        </p:nvCxnSpPr>
        <p:spPr>
          <a:xfrm>
            <a:off x="627150" y="3329350"/>
            <a:ext cx="9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2" name="Google Shape;162;p16"/>
          <p:cNvCxnSpPr>
            <a:stCxn id="142" idx="4"/>
            <a:endCxn id="161" idx="7"/>
          </p:cNvCxnSpPr>
          <p:nvPr/>
        </p:nvCxnSpPr>
        <p:spPr>
          <a:xfrm flipH="1">
            <a:off x="1060900" y="3329350"/>
            <a:ext cx="11223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3" name="Google Shape;163;p16"/>
          <p:cNvCxnSpPr>
            <a:stCxn id="142" idx="4"/>
            <a:endCxn id="164" idx="0"/>
          </p:cNvCxnSpPr>
          <p:nvPr/>
        </p:nvCxnSpPr>
        <p:spPr>
          <a:xfrm>
            <a:off x="2183200" y="3329350"/>
            <a:ext cx="9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5" name="Google Shape;165;p16"/>
          <p:cNvCxnSpPr>
            <a:stCxn id="143" idx="4"/>
            <a:endCxn id="164" idx="7"/>
          </p:cNvCxnSpPr>
          <p:nvPr/>
        </p:nvCxnSpPr>
        <p:spPr>
          <a:xfrm flipH="1">
            <a:off x="2616950" y="3329350"/>
            <a:ext cx="11985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6" name="Google Shape;166;p16"/>
          <p:cNvCxnSpPr>
            <a:stCxn id="143" idx="4"/>
            <a:endCxn id="167" idx="0"/>
          </p:cNvCxnSpPr>
          <p:nvPr/>
        </p:nvCxnSpPr>
        <p:spPr>
          <a:xfrm>
            <a:off x="3815450" y="3329350"/>
            <a:ext cx="9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8" name="Google Shape;168;p16"/>
          <p:cNvCxnSpPr>
            <a:stCxn id="144" idx="4"/>
            <a:endCxn id="167" idx="7"/>
          </p:cNvCxnSpPr>
          <p:nvPr/>
        </p:nvCxnSpPr>
        <p:spPr>
          <a:xfrm flipH="1">
            <a:off x="4249050" y="3329350"/>
            <a:ext cx="12612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9" name="Google Shape;169;p16"/>
          <p:cNvCxnSpPr>
            <a:stCxn id="144" idx="4"/>
            <a:endCxn id="170" idx="0"/>
          </p:cNvCxnSpPr>
          <p:nvPr/>
        </p:nvCxnSpPr>
        <p:spPr>
          <a:xfrm>
            <a:off x="5510250" y="3329350"/>
            <a:ext cx="9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1" name="Google Shape;171;p16"/>
          <p:cNvCxnSpPr>
            <a:stCxn id="145" idx="4"/>
            <a:endCxn id="170" idx="7"/>
          </p:cNvCxnSpPr>
          <p:nvPr/>
        </p:nvCxnSpPr>
        <p:spPr>
          <a:xfrm flipH="1">
            <a:off x="5944100" y="3329350"/>
            <a:ext cx="10887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2" name="Google Shape;172;p16"/>
          <p:cNvCxnSpPr>
            <a:stCxn id="161" idx="4"/>
          </p:cNvCxnSpPr>
          <p:nvPr/>
        </p:nvCxnSpPr>
        <p:spPr>
          <a:xfrm flipH="1">
            <a:off x="721875" y="4820650"/>
            <a:ext cx="33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3" name="Google Shape;173;p16"/>
          <p:cNvCxnSpPr>
            <a:stCxn id="161" idx="4"/>
            <a:endCxn id="147" idx="1"/>
          </p:cNvCxnSpPr>
          <p:nvPr/>
        </p:nvCxnSpPr>
        <p:spPr>
          <a:xfrm>
            <a:off x="725175" y="4820650"/>
            <a:ext cx="12348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4" name="Google Shape;174;p16"/>
          <p:cNvCxnSpPr>
            <a:stCxn id="164" idx="4"/>
          </p:cNvCxnSpPr>
          <p:nvPr/>
        </p:nvCxnSpPr>
        <p:spPr>
          <a:xfrm flipH="1">
            <a:off x="1200025" y="4820650"/>
            <a:ext cx="10812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5" name="Google Shape;175;p16"/>
          <p:cNvCxnSpPr>
            <a:stCxn id="164" idx="4"/>
          </p:cNvCxnSpPr>
          <p:nvPr/>
        </p:nvCxnSpPr>
        <p:spPr>
          <a:xfrm>
            <a:off x="2281225" y="4820650"/>
            <a:ext cx="1470000" cy="288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6" name="Google Shape;176;p16"/>
          <p:cNvCxnSpPr>
            <a:stCxn id="167" idx="4"/>
          </p:cNvCxnSpPr>
          <p:nvPr/>
        </p:nvCxnSpPr>
        <p:spPr>
          <a:xfrm flipH="1">
            <a:off x="2738975" y="4820650"/>
            <a:ext cx="1174500" cy="581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7" name="Google Shape;177;p16"/>
          <p:cNvCxnSpPr>
            <a:stCxn id="167" idx="4"/>
            <a:endCxn id="149" idx="1"/>
          </p:cNvCxnSpPr>
          <p:nvPr/>
        </p:nvCxnSpPr>
        <p:spPr>
          <a:xfrm>
            <a:off x="3913475" y="4820650"/>
            <a:ext cx="13737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8" name="Google Shape;178;p16"/>
          <p:cNvCxnSpPr>
            <a:stCxn id="170" idx="4"/>
          </p:cNvCxnSpPr>
          <p:nvPr/>
        </p:nvCxnSpPr>
        <p:spPr>
          <a:xfrm flipH="1">
            <a:off x="4339275" y="4820650"/>
            <a:ext cx="1269000" cy="413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9" name="Google Shape;179;p16"/>
          <p:cNvCxnSpPr>
            <a:stCxn id="170" idx="4"/>
            <a:endCxn id="150" idx="1"/>
          </p:cNvCxnSpPr>
          <p:nvPr/>
        </p:nvCxnSpPr>
        <p:spPr>
          <a:xfrm>
            <a:off x="5608275" y="4820650"/>
            <a:ext cx="12015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0" name="Google Shape;180;p16"/>
          <p:cNvCxnSpPr>
            <a:stCxn id="146" idx="4"/>
            <a:endCxn id="181" idx="0"/>
          </p:cNvCxnSpPr>
          <p:nvPr/>
        </p:nvCxnSpPr>
        <p:spPr>
          <a:xfrm flipH="1">
            <a:off x="725300" y="5974800"/>
            <a:ext cx="14400" cy="43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2" name="Google Shape;182;p16"/>
          <p:cNvCxnSpPr>
            <a:stCxn id="147" idx="4"/>
            <a:endCxn id="181" idx="7"/>
          </p:cNvCxnSpPr>
          <p:nvPr/>
        </p:nvCxnSpPr>
        <p:spPr>
          <a:xfrm flipH="1">
            <a:off x="1060950" y="5974800"/>
            <a:ext cx="12348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3" name="Google Shape;183;p16"/>
          <p:cNvCxnSpPr>
            <a:stCxn id="147" idx="4"/>
            <a:endCxn id="184" idx="1"/>
          </p:cNvCxnSpPr>
          <p:nvPr/>
        </p:nvCxnSpPr>
        <p:spPr>
          <a:xfrm>
            <a:off x="2295750" y="5974800"/>
            <a:ext cx="12819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5" name="Google Shape;185;p16"/>
          <p:cNvCxnSpPr>
            <a:stCxn id="148" idx="4"/>
            <a:endCxn id="186" idx="7"/>
          </p:cNvCxnSpPr>
          <p:nvPr/>
        </p:nvCxnSpPr>
        <p:spPr>
          <a:xfrm flipH="1">
            <a:off x="2617000" y="5974800"/>
            <a:ext cx="13110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7" name="Google Shape;187;p16"/>
          <p:cNvCxnSpPr>
            <a:stCxn id="148" idx="4"/>
            <a:endCxn id="188" idx="1"/>
          </p:cNvCxnSpPr>
          <p:nvPr/>
        </p:nvCxnSpPr>
        <p:spPr>
          <a:xfrm>
            <a:off x="3928000" y="5974800"/>
            <a:ext cx="13446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9" name="Google Shape;189;p16"/>
          <p:cNvCxnSpPr>
            <a:stCxn id="149" idx="4"/>
            <a:endCxn id="184" idx="7"/>
          </p:cNvCxnSpPr>
          <p:nvPr/>
        </p:nvCxnSpPr>
        <p:spPr>
          <a:xfrm flipH="1">
            <a:off x="4249100" y="5974800"/>
            <a:ext cx="13737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0" name="Google Shape;190;p16"/>
          <p:cNvCxnSpPr>
            <a:stCxn id="149" idx="4"/>
            <a:endCxn id="191" idx="1"/>
          </p:cNvCxnSpPr>
          <p:nvPr/>
        </p:nvCxnSpPr>
        <p:spPr>
          <a:xfrm>
            <a:off x="5622800" y="5974800"/>
            <a:ext cx="11724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2" name="Google Shape;192;p16"/>
          <p:cNvCxnSpPr>
            <a:stCxn id="150" idx="4"/>
            <a:endCxn id="188" idx="7"/>
          </p:cNvCxnSpPr>
          <p:nvPr/>
        </p:nvCxnSpPr>
        <p:spPr>
          <a:xfrm flipH="1">
            <a:off x="5943850" y="5974800"/>
            <a:ext cx="12015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3" name="Google Shape;193;p16"/>
          <p:cNvCxnSpPr>
            <a:stCxn id="181" idx="4"/>
            <a:endCxn id="151" idx="1"/>
          </p:cNvCxnSpPr>
          <p:nvPr/>
        </p:nvCxnSpPr>
        <p:spPr>
          <a:xfrm>
            <a:off x="725175" y="7356300"/>
            <a:ext cx="13662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" name="Google Shape;194;p16"/>
          <p:cNvCxnSpPr>
            <a:stCxn id="184" idx="4"/>
            <a:endCxn id="151" idx="7"/>
          </p:cNvCxnSpPr>
          <p:nvPr/>
        </p:nvCxnSpPr>
        <p:spPr>
          <a:xfrm flipH="1">
            <a:off x="2762675" y="7356300"/>
            <a:ext cx="11508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5" name="Google Shape;195;p16"/>
          <p:cNvCxnSpPr>
            <a:stCxn id="186" idx="4"/>
            <a:endCxn id="152" idx="1"/>
          </p:cNvCxnSpPr>
          <p:nvPr/>
        </p:nvCxnSpPr>
        <p:spPr>
          <a:xfrm>
            <a:off x="2281225" y="7356300"/>
            <a:ext cx="14424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6" name="Google Shape;196;p16"/>
          <p:cNvCxnSpPr>
            <a:stCxn id="188" idx="4"/>
            <a:endCxn id="152" idx="7"/>
          </p:cNvCxnSpPr>
          <p:nvPr/>
        </p:nvCxnSpPr>
        <p:spPr>
          <a:xfrm flipH="1">
            <a:off x="4394775" y="7356300"/>
            <a:ext cx="12135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7" name="Google Shape;197;p16"/>
          <p:cNvCxnSpPr>
            <a:stCxn id="184" idx="4"/>
            <a:endCxn id="153" idx="1"/>
          </p:cNvCxnSpPr>
          <p:nvPr/>
        </p:nvCxnSpPr>
        <p:spPr>
          <a:xfrm>
            <a:off x="3913475" y="7356300"/>
            <a:ext cx="15048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8" name="Google Shape;198;p16"/>
          <p:cNvCxnSpPr>
            <a:stCxn id="151" idx="5"/>
            <a:endCxn id="154" idx="1"/>
          </p:cNvCxnSpPr>
          <p:nvPr/>
        </p:nvCxnSpPr>
        <p:spPr>
          <a:xfrm>
            <a:off x="2762674" y="8371349"/>
            <a:ext cx="960900" cy="64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9" name="Google Shape;199;p16"/>
          <p:cNvCxnSpPr>
            <a:stCxn id="152" idx="4"/>
            <a:endCxn id="154" idx="0"/>
          </p:cNvCxnSpPr>
          <p:nvPr/>
        </p:nvCxnSpPr>
        <p:spPr>
          <a:xfrm>
            <a:off x="4059225" y="8510400"/>
            <a:ext cx="0" cy="36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0" name="Google Shape;200;p16"/>
          <p:cNvCxnSpPr>
            <a:stCxn id="153" idx="4"/>
            <a:endCxn id="154" idx="6"/>
          </p:cNvCxnSpPr>
          <p:nvPr/>
        </p:nvCxnSpPr>
        <p:spPr>
          <a:xfrm flipH="1">
            <a:off x="4533925" y="8510400"/>
            <a:ext cx="1220100" cy="84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1" name="Google Shape;201;p16"/>
          <p:cNvCxnSpPr>
            <a:endCxn id="142" idx="0"/>
          </p:cNvCxnSpPr>
          <p:nvPr/>
        </p:nvCxnSpPr>
        <p:spPr>
          <a:xfrm flipH="1">
            <a:off x="2183200" y="1977250"/>
            <a:ext cx="96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1" name="Google Shape;161;p16"/>
          <p:cNvSpPr/>
          <p:nvPr/>
        </p:nvSpPr>
        <p:spPr>
          <a:xfrm>
            <a:off x="250425" y="387115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1806475" y="38711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3438725" y="38711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5133525" y="38711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02" name="Google Shape;202;p16"/>
          <p:cNvSpPr/>
          <p:nvPr/>
        </p:nvSpPr>
        <p:spPr>
          <a:xfrm>
            <a:off x="6656075" y="38711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250425" y="64068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86" name="Google Shape;186;p16"/>
          <p:cNvSpPr/>
          <p:nvPr/>
        </p:nvSpPr>
        <p:spPr>
          <a:xfrm>
            <a:off x="1806475" y="64068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84" name="Google Shape;184;p16"/>
          <p:cNvSpPr/>
          <p:nvPr/>
        </p:nvSpPr>
        <p:spPr>
          <a:xfrm>
            <a:off x="3438725" y="64068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88" name="Google Shape;188;p16"/>
          <p:cNvSpPr/>
          <p:nvPr/>
        </p:nvSpPr>
        <p:spPr>
          <a:xfrm>
            <a:off x="5133525" y="64068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191" name="Google Shape;191;p16"/>
          <p:cNvSpPr/>
          <p:nvPr/>
        </p:nvSpPr>
        <p:spPr>
          <a:xfrm>
            <a:off x="6656075" y="64068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cxnSp>
        <p:nvCxnSpPr>
          <p:cNvPr id="203" name="Google Shape;203;p16"/>
          <p:cNvCxnSpPr>
            <a:stCxn id="142" idx="4"/>
            <a:endCxn id="167" idx="1"/>
          </p:cNvCxnSpPr>
          <p:nvPr/>
        </p:nvCxnSpPr>
        <p:spPr>
          <a:xfrm>
            <a:off x="2183200" y="3329350"/>
            <a:ext cx="13947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4" name="Google Shape;204;p16"/>
          <p:cNvCxnSpPr>
            <a:stCxn id="143" idx="4"/>
            <a:endCxn id="170" idx="1"/>
          </p:cNvCxnSpPr>
          <p:nvPr/>
        </p:nvCxnSpPr>
        <p:spPr>
          <a:xfrm>
            <a:off x="3815450" y="3329350"/>
            <a:ext cx="14571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5" name="Google Shape;205;p16"/>
          <p:cNvCxnSpPr>
            <a:stCxn id="144" idx="4"/>
            <a:endCxn id="202" idx="1"/>
          </p:cNvCxnSpPr>
          <p:nvPr/>
        </p:nvCxnSpPr>
        <p:spPr>
          <a:xfrm>
            <a:off x="5510250" y="3329350"/>
            <a:ext cx="12849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6" name="Google Shape;206;p16"/>
          <p:cNvCxnSpPr>
            <a:stCxn id="141" idx="4"/>
            <a:endCxn id="164" idx="1"/>
          </p:cNvCxnSpPr>
          <p:nvPr/>
        </p:nvCxnSpPr>
        <p:spPr>
          <a:xfrm>
            <a:off x="627150" y="3329350"/>
            <a:ext cx="1318500" cy="68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7" name="Google Shape;207;p16"/>
          <p:cNvCxnSpPr>
            <a:stCxn id="145" idx="4"/>
            <a:endCxn id="202" idx="0"/>
          </p:cNvCxnSpPr>
          <p:nvPr/>
        </p:nvCxnSpPr>
        <p:spPr>
          <a:xfrm>
            <a:off x="7032800" y="3329350"/>
            <a:ext cx="9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8" name="Google Shape;208;p16"/>
          <p:cNvCxnSpPr>
            <a:stCxn id="164" idx="4"/>
            <a:endCxn id="147" idx="0"/>
          </p:cNvCxnSpPr>
          <p:nvPr/>
        </p:nvCxnSpPr>
        <p:spPr>
          <a:xfrm>
            <a:off x="2281225" y="4820650"/>
            <a:ext cx="144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9" name="Google Shape;209;p16"/>
          <p:cNvCxnSpPr>
            <a:stCxn id="167" idx="4"/>
            <a:endCxn id="167" idx="4"/>
          </p:cNvCxnSpPr>
          <p:nvPr/>
        </p:nvCxnSpPr>
        <p:spPr>
          <a:xfrm>
            <a:off x="3913475" y="482065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0" name="Google Shape;210;p16"/>
          <p:cNvCxnSpPr>
            <a:stCxn id="167" idx="4"/>
            <a:endCxn id="148" idx="0"/>
          </p:cNvCxnSpPr>
          <p:nvPr/>
        </p:nvCxnSpPr>
        <p:spPr>
          <a:xfrm>
            <a:off x="3913475" y="4820650"/>
            <a:ext cx="144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1" name="Google Shape;211;p16"/>
          <p:cNvCxnSpPr>
            <a:stCxn id="170" idx="4"/>
            <a:endCxn id="149" idx="0"/>
          </p:cNvCxnSpPr>
          <p:nvPr/>
        </p:nvCxnSpPr>
        <p:spPr>
          <a:xfrm>
            <a:off x="5608275" y="4820650"/>
            <a:ext cx="144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2" name="Google Shape;212;p16"/>
          <p:cNvCxnSpPr>
            <a:stCxn id="202" idx="4"/>
            <a:endCxn id="149" idx="7"/>
          </p:cNvCxnSpPr>
          <p:nvPr/>
        </p:nvCxnSpPr>
        <p:spPr>
          <a:xfrm flipH="1">
            <a:off x="5958425" y="4820650"/>
            <a:ext cx="11724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3" name="Google Shape;213;p16"/>
          <p:cNvCxnSpPr>
            <a:stCxn id="202" idx="4"/>
            <a:endCxn id="150" idx="0"/>
          </p:cNvCxnSpPr>
          <p:nvPr/>
        </p:nvCxnSpPr>
        <p:spPr>
          <a:xfrm>
            <a:off x="7130825" y="4820650"/>
            <a:ext cx="144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4" name="Google Shape;214;p16"/>
          <p:cNvCxnSpPr>
            <a:stCxn id="146" idx="4"/>
            <a:endCxn id="186" idx="1"/>
          </p:cNvCxnSpPr>
          <p:nvPr/>
        </p:nvCxnSpPr>
        <p:spPr>
          <a:xfrm>
            <a:off x="739700" y="5974800"/>
            <a:ext cx="12057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5" name="Google Shape;215;p16"/>
          <p:cNvCxnSpPr>
            <a:stCxn id="147" idx="4"/>
            <a:endCxn id="186" idx="0"/>
          </p:cNvCxnSpPr>
          <p:nvPr/>
        </p:nvCxnSpPr>
        <p:spPr>
          <a:xfrm flipH="1">
            <a:off x="2281350" y="5974800"/>
            <a:ext cx="14400" cy="43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6" name="Google Shape;216;p16"/>
          <p:cNvCxnSpPr>
            <a:endCxn id="184" idx="0"/>
          </p:cNvCxnSpPr>
          <p:nvPr/>
        </p:nvCxnSpPr>
        <p:spPr>
          <a:xfrm flipH="1">
            <a:off x="3913475" y="5974800"/>
            <a:ext cx="14400" cy="43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7" name="Google Shape;217;p16"/>
          <p:cNvCxnSpPr>
            <a:endCxn id="188" idx="0"/>
          </p:cNvCxnSpPr>
          <p:nvPr/>
        </p:nvCxnSpPr>
        <p:spPr>
          <a:xfrm flipH="1">
            <a:off x="5608275" y="5974800"/>
            <a:ext cx="14400" cy="43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8" name="Google Shape;218;p16"/>
          <p:cNvCxnSpPr>
            <a:endCxn id="191" idx="0"/>
          </p:cNvCxnSpPr>
          <p:nvPr/>
        </p:nvCxnSpPr>
        <p:spPr>
          <a:xfrm flipH="1">
            <a:off x="7130825" y="5974800"/>
            <a:ext cx="14400" cy="43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9" name="Google Shape;219;p16"/>
          <p:cNvCxnSpPr>
            <a:stCxn id="186" idx="4"/>
            <a:endCxn id="151" idx="0"/>
          </p:cNvCxnSpPr>
          <p:nvPr/>
        </p:nvCxnSpPr>
        <p:spPr>
          <a:xfrm>
            <a:off x="2281225" y="7356300"/>
            <a:ext cx="1458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0" name="Google Shape;220;p16"/>
          <p:cNvCxnSpPr>
            <a:stCxn id="184" idx="4"/>
            <a:endCxn id="152" idx="0"/>
          </p:cNvCxnSpPr>
          <p:nvPr/>
        </p:nvCxnSpPr>
        <p:spPr>
          <a:xfrm>
            <a:off x="3913475" y="7356300"/>
            <a:ext cx="145800" cy="20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1" name="Google Shape;221;p16"/>
          <p:cNvCxnSpPr>
            <a:stCxn id="188" idx="4"/>
            <a:endCxn id="188" idx="4"/>
          </p:cNvCxnSpPr>
          <p:nvPr/>
        </p:nvCxnSpPr>
        <p:spPr>
          <a:xfrm>
            <a:off x="5608275" y="735630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2" name="Google Shape;222;p16"/>
          <p:cNvCxnSpPr>
            <a:stCxn id="188" idx="4"/>
            <a:endCxn id="153" idx="7"/>
          </p:cNvCxnSpPr>
          <p:nvPr/>
        </p:nvCxnSpPr>
        <p:spPr>
          <a:xfrm>
            <a:off x="5608275" y="7356300"/>
            <a:ext cx="4815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3" name="Google Shape;223;p16"/>
          <p:cNvCxnSpPr>
            <a:stCxn id="191" idx="4"/>
            <a:endCxn id="153" idx="7"/>
          </p:cNvCxnSpPr>
          <p:nvPr/>
        </p:nvCxnSpPr>
        <p:spPr>
          <a:xfrm flipH="1">
            <a:off x="6089825" y="7356300"/>
            <a:ext cx="1041000" cy="3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7"/>
          <p:cNvSpPr txBox="1">
            <a:spLocks noGrp="1"/>
          </p:cNvSpPr>
          <p:nvPr>
            <p:ph type="title"/>
          </p:nvPr>
        </p:nvSpPr>
        <p:spPr>
          <a:xfrm>
            <a:off x="264950" y="248573"/>
            <a:ext cx="72426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Scenario #3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9" name="Google Shape;229;p17"/>
          <p:cNvSpPr/>
          <p:nvPr/>
        </p:nvSpPr>
        <p:spPr>
          <a:xfrm>
            <a:off x="16401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0" name="Google Shape;230;p17"/>
          <p:cNvSpPr/>
          <p:nvPr/>
        </p:nvSpPr>
        <p:spPr>
          <a:xfrm>
            <a:off x="34296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1" name="Google Shape;231;p17"/>
          <p:cNvSpPr/>
          <p:nvPr/>
        </p:nvSpPr>
        <p:spPr>
          <a:xfrm>
            <a:off x="54477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2" name="Google Shape;232;p17"/>
          <p:cNvSpPr/>
          <p:nvPr/>
        </p:nvSpPr>
        <p:spPr>
          <a:xfrm>
            <a:off x="1524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33" name="Google Shape;233;p17"/>
          <p:cNvSpPr/>
          <p:nvPr/>
        </p:nvSpPr>
        <p:spPr>
          <a:xfrm>
            <a:off x="170845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34" name="Google Shape;234;p17"/>
          <p:cNvSpPr/>
          <p:nvPr/>
        </p:nvSpPr>
        <p:spPr>
          <a:xfrm>
            <a:off x="349310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35" name="Google Shape;235;p17"/>
          <p:cNvSpPr/>
          <p:nvPr/>
        </p:nvSpPr>
        <p:spPr>
          <a:xfrm>
            <a:off x="5035500" y="237985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236" name="Google Shape;236;p17"/>
          <p:cNvSpPr/>
          <p:nvPr/>
        </p:nvSpPr>
        <p:spPr>
          <a:xfrm>
            <a:off x="6558050" y="23798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37" name="Google Shape;237;p17"/>
          <p:cNvSpPr/>
          <p:nvPr/>
        </p:nvSpPr>
        <p:spPr>
          <a:xfrm>
            <a:off x="100272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38" name="Google Shape;238;p17"/>
          <p:cNvSpPr/>
          <p:nvPr/>
        </p:nvSpPr>
        <p:spPr>
          <a:xfrm>
            <a:off x="263497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39" name="Google Shape;239;p17"/>
          <p:cNvSpPr/>
          <p:nvPr/>
        </p:nvSpPr>
        <p:spPr>
          <a:xfrm>
            <a:off x="432977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0" name="Google Shape;240;p17"/>
          <p:cNvSpPr/>
          <p:nvPr/>
        </p:nvSpPr>
        <p:spPr>
          <a:xfrm>
            <a:off x="5852325" y="373200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241" name="Google Shape;241;p17"/>
          <p:cNvSpPr/>
          <p:nvPr/>
        </p:nvSpPr>
        <p:spPr>
          <a:xfrm>
            <a:off x="2649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2" name="Google Shape;242;p17"/>
          <p:cNvSpPr/>
          <p:nvPr/>
        </p:nvSpPr>
        <p:spPr>
          <a:xfrm>
            <a:off x="1821000" y="502530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243" name="Google Shape;243;p17"/>
          <p:cNvSpPr/>
          <p:nvPr/>
        </p:nvSpPr>
        <p:spPr>
          <a:xfrm>
            <a:off x="34532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4" name="Google Shape;244;p17"/>
          <p:cNvSpPr/>
          <p:nvPr/>
        </p:nvSpPr>
        <p:spPr>
          <a:xfrm>
            <a:off x="51480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5" name="Google Shape;245;p17"/>
          <p:cNvSpPr/>
          <p:nvPr/>
        </p:nvSpPr>
        <p:spPr>
          <a:xfrm>
            <a:off x="66706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6" name="Google Shape;246;p17"/>
          <p:cNvSpPr/>
          <p:nvPr/>
        </p:nvSpPr>
        <p:spPr>
          <a:xfrm>
            <a:off x="121445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7" name="Google Shape;247;p17"/>
          <p:cNvSpPr/>
          <p:nvPr/>
        </p:nvSpPr>
        <p:spPr>
          <a:xfrm>
            <a:off x="284670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8" name="Google Shape;248;p17"/>
          <p:cNvSpPr/>
          <p:nvPr/>
        </p:nvSpPr>
        <p:spPr>
          <a:xfrm>
            <a:off x="454150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49" name="Google Shape;249;p17"/>
          <p:cNvSpPr/>
          <p:nvPr/>
        </p:nvSpPr>
        <p:spPr>
          <a:xfrm>
            <a:off x="6064050" y="6367975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250" name="Google Shape;250;p17"/>
          <p:cNvSpPr/>
          <p:nvPr/>
        </p:nvSpPr>
        <p:spPr>
          <a:xfrm>
            <a:off x="195222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51" name="Google Shape;251;p17"/>
          <p:cNvSpPr/>
          <p:nvPr/>
        </p:nvSpPr>
        <p:spPr>
          <a:xfrm>
            <a:off x="3584475" y="7560900"/>
            <a:ext cx="949500" cy="949500"/>
          </a:xfrm>
          <a:prstGeom prst="ellipse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Malfunction</a:t>
            </a:r>
            <a:endParaRPr/>
          </a:p>
        </p:txBody>
      </p:sp>
      <p:sp>
        <p:nvSpPr>
          <p:cNvPr id="252" name="Google Shape;252;p17"/>
          <p:cNvSpPr/>
          <p:nvPr/>
        </p:nvSpPr>
        <p:spPr>
          <a:xfrm>
            <a:off x="52792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253" name="Google Shape;253;p17"/>
          <p:cNvSpPr/>
          <p:nvPr/>
        </p:nvSpPr>
        <p:spPr>
          <a:xfrm>
            <a:off x="3584475" y="8877650"/>
            <a:ext cx="949500" cy="949500"/>
          </a:xfrm>
          <a:prstGeom prst="ellipse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endParaRPr/>
          </a:p>
        </p:txBody>
      </p:sp>
      <p:cxnSp>
        <p:nvCxnSpPr>
          <p:cNvPr id="254" name="Google Shape;254;p17"/>
          <p:cNvCxnSpPr>
            <a:stCxn id="229" idx="4"/>
            <a:endCxn id="232" idx="7"/>
          </p:cNvCxnSpPr>
          <p:nvPr/>
        </p:nvCxnSpPr>
        <p:spPr>
          <a:xfrm flipH="1">
            <a:off x="962850" y="1977200"/>
            <a:ext cx="1266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5" name="Google Shape;255;p17"/>
          <p:cNvCxnSpPr>
            <a:stCxn id="229" idx="4"/>
            <a:endCxn id="233" idx="0"/>
          </p:cNvCxnSpPr>
          <p:nvPr/>
        </p:nvCxnSpPr>
        <p:spPr>
          <a:xfrm flipH="1">
            <a:off x="2183250" y="1977200"/>
            <a:ext cx="465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6" name="Google Shape;256;p17"/>
          <p:cNvCxnSpPr>
            <a:stCxn id="229" idx="4"/>
            <a:endCxn id="234" idx="1"/>
          </p:cNvCxnSpPr>
          <p:nvPr/>
        </p:nvCxnSpPr>
        <p:spPr>
          <a:xfrm>
            <a:off x="2229750" y="1977200"/>
            <a:ext cx="1402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7" name="Google Shape;257;p17"/>
          <p:cNvCxnSpPr>
            <a:stCxn id="230" idx="4"/>
            <a:endCxn id="234" idx="0"/>
          </p:cNvCxnSpPr>
          <p:nvPr/>
        </p:nvCxnSpPr>
        <p:spPr>
          <a:xfrm flipH="1">
            <a:off x="3967950" y="1977200"/>
            <a:ext cx="513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8" name="Google Shape;258;p17"/>
          <p:cNvCxnSpPr>
            <a:stCxn id="230" idx="4"/>
            <a:endCxn id="235" idx="1"/>
          </p:cNvCxnSpPr>
          <p:nvPr/>
        </p:nvCxnSpPr>
        <p:spPr>
          <a:xfrm>
            <a:off x="4019250" y="1977200"/>
            <a:ext cx="11553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9" name="Google Shape;259;p17"/>
          <p:cNvCxnSpPr>
            <a:stCxn id="231" idx="4"/>
            <a:endCxn id="235" idx="7"/>
          </p:cNvCxnSpPr>
          <p:nvPr/>
        </p:nvCxnSpPr>
        <p:spPr>
          <a:xfrm flipH="1">
            <a:off x="5845950" y="1977200"/>
            <a:ext cx="1914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0" name="Google Shape;260;p17"/>
          <p:cNvCxnSpPr>
            <a:stCxn id="231" idx="4"/>
            <a:endCxn id="236" idx="0"/>
          </p:cNvCxnSpPr>
          <p:nvPr/>
        </p:nvCxnSpPr>
        <p:spPr>
          <a:xfrm>
            <a:off x="6037350" y="1977200"/>
            <a:ext cx="9954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1" name="Google Shape;261;p17"/>
          <p:cNvCxnSpPr>
            <a:stCxn id="232" idx="4"/>
            <a:endCxn id="237" idx="1"/>
          </p:cNvCxnSpPr>
          <p:nvPr/>
        </p:nvCxnSpPr>
        <p:spPr>
          <a:xfrm>
            <a:off x="627150" y="3329350"/>
            <a:ext cx="514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2" name="Google Shape;262;p17"/>
          <p:cNvCxnSpPr>
            <a:stCxn id="233" idx="4"/>
            <a:endCxn id="237" idx="7"/>
          </p:cNvCxnSpPr>
          <p:nvPr/>
        </p:nvCxnSpPr>
        <p:spPr>
          <a:xfrm flipH="1">
            <a:off x="181330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3" name="Google Shape;263;p17"/>
          <p:cNvCxnSpPr>
            <a:stCxn id="233" idx="4"/>
            <a:endCxn id="238" idx="1"/>
          </p:cNvCxnSpPr>
          <p:nvPr/>
        </p:nvCxnSpPr>
        <p:spPr>
          <a:xfrm>
            <a:off x="2183200" y="3329350"/>
            <a:ext cx="5907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4" name="Google Shape;264;p17"/>
          <p:cNvCxnSpPr>
            <a:stCxn id="234" idx="4"/>
            <a:endCxn id="238" idx="7"/>
          </p:cNvCxnSpPr>
          <p:nvPr/>
        </p:nvCxnSpPr>
        <p:spPr>
          <a:xfrm flipH="1">
            <a:off x="3445550" y="3329350"/>
            <a:ext cx="5223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5" name="Google Shape;265;p17"/>
          <p:cNvCxnSpPr>
            <a:stCxn id="234" idx="4"/>
            <a:endCxn id="239" idx="1"/>
          </p:cNvCxnSpPr>
          <p:nvPr/>
        </p:nvCxnSpPr>
        <p:spPr>
          <a:xfrm>
            <a:off x="3967850" y="3329350"/>
            <a:ext cx="5010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6" name="Google Shape;266;p17"/>
          <p:cNvCxnSpPr>
            <a:stCxn id="235" idx="4"/>
            <a:endCxn id="239" idx="7"/>
          </p:cNvCxnSpPr>
          <p:nvPr/>
        </p:nvCxnSpPr>
        <p:spPr>
          <a:xfrm flipH="1">
            <a:off x="514035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7" name="Google Shape;267;p17"/>
          <p:cNvCxnSpPr>
            <a:stCxn id="235" idx="4"/>
            <a:endCxn id="240" idx="1"/>
          </p:cNvCxnSpPr>
          <p:nvPr/>
        </p:nvCxnSpPr>
        <p:spPr>
          <a:xfrm>
            <a:off x="5510250" y="3329350"/>
            <a:ext cx="4812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8" name="Google Shape;268;p17"/>
          <p:cNvCxnSpPr>
            <a:stCxn id="236" idx="4"/>
            <a:endCxn id="240" idx="7"/>
          </p:cNvCxnSpPr>
          <p:nvPr/>
        </p:nvCxnSpPr>
        <p:spPr>
          <a:xfrm flipH="1">
            <a:off x="666290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9" name="Google Shape;269;p17"/>
          <p:cNvCxnSpPr>
            <a:stCxn id="237" idx="4"/>
            <a:endCxn id="241" idx="7"/>
          </p:cNvCxnSpPr>
          <p:nvPr/>
        </p:nvCxnSpPr>
        <p:spPr>
          <a:xfrm flipH="1">
            <a:off x="1075475" y="4681500"/>
            <a:ext cx="4020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0" name="Google Shape;270;p17"/>
          <p:cNvCxnSpPr>
            <a:stCxn id="237" idx="4"/>
            <a:endCxn id="242" idx="1"/>
          </p:cNvCxnSpPr>
          <p:nvPr/>
        </p:nvCxnSpPr>
        <p:spPr>
          <a:xfrm>
            <a:off x="147747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1" name="Google Shape;271;p17"/>
          <p:cNvCxnSpPr>
            <a:stCxn id="238" idx="4"/>
            <a:endCxn id="242" idx="7"/>
          </p:cNvCxnSpPr>
          <p:nvPr/>
        </p:nvCxnSpPr>
        <p:spPr>
          <a:xfrm flipH="1">
            <a:off x="2631525" y="4681500"/>
            <a:ext cx="4782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2" name="Google Shape;272;p17"/>
          <p:cNvCxnSpPr>
            <a:stCxn id="238" idx="4"/>
            <a:endCxn id="243" idx="1"/>
          </p:cNvCxnSpPr>
          <p:nvPr/>
        </p:nvCxnSpPr>
        <p:spPr>
          <a:xfrm>
            <a:off x="310972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3" name="Google Shape;273;p17"/>
          <p:cNvCxnSpPr>
            <a:stCxn id="239" idx="4"/>
            <a:endCxn id="243" idx="7"/>
          </p:cNvCxnSpPr>
          <p:nvPr/>
        </p:nvCxnSpPr>
        <p:spPr>
          <a:xfrm flipH="1">
            <a:off x="4263625" y="4681500"/>
            <a:ext cx="5409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4" name="Google Shape;274;p17"/>
          <p:cNvCxnSpPr>
            <a:stCxn id="239" idx="4"/>
            <a:endCxn id="244" idx="1"/>
          </p:cNvCxnSpPr>
          <p:nvPr/>
        </p:nvCxnSpPr>
        <p:spPr>
          <a:xfrm>
            <a:off x="480452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5" name="Google Shape;275;p17"/>
          <p:cNvCxnSpPr>
            <a:stCxn id="240" idx="4"/>
            <a:endCxn id="244" idx="7"/>
          </p:cNvCxnSpPr>
          <p:nvPr/>
        </p:nvCxnSpPr>
        <p:spPr>
          <a:xfrm flipH="1">
            <a:off x="5958375" y="4681500"/>
            <a:ext cx="368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6" name="Google Shape;276;p17"/>
          <p:cNvCxnSpPr>
            <a:stCxn id="240" idx="4"/>
            <a:endCxn id="245" idx="1"/>
          </p:cNvCxnSpPr>
          <p:nvPr/>
        </p:nvCxnSpPr>
        <p:spPr>
          <a:xfrm>
            <a:off x="632707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7" name="Google Shape;277;p17"/>
          <p:cNvCxnSpPr>
            <a:stCxn id="241" idx="4"/>
            <a:endCxn id="246" idx="1"/>
          </p:cNvCxnSpPr>
          <p:nvPr/>
        </p:nvCxnSpPr>
        <p:spPr>
          <a:xfrm>
            <a:off x="739700" y="5974800"/>
            <a:ext cx="6138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8" name="Google Shape;278;p17"/>
          <p:cNvCxnSpPr>
            <a:stCxn id="242" idx="4"/>
            <a:endCxn id="246" idx="7"/>
          </p:cNvCxnSpPr>
          <p:nvPr/>
        </p:nvCxnSpPr>
        <p:spPr>
          <a:xfrm flipH="1">
            <a:off x="202485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9" name="Google Shape;279;p17"/>
          <p:cNvCxnSpPr>
            <a:stCxn id="242" idx="4"/>
            <a:endCxn id="247" idx="1"/>
          </p:cNvCxnSpPr>
          <p:nvPr/>
        </p:nvCxnSpPr>
        <p:spPr>
          <a:xfrm>
            <a:off x="2295750" y="5974800"/>
            <a:ext cx="6900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0" name="Google Shape;280;p17"/>
          <p:cNvCxnSpPr>
            <a:stCxn id="243" idx="4"/>
            <a:endCxn id="247" idx="7"/>
          </p:cNvCxnSpPr>
          <p:nvPr/>
        </p:nvCxnSpPr>
        <p:spPr>
          <a:xfrm flipH="1">
            <a:off x="365710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1" name="Google Shape;281;p17"/>
          <p:cNvCxnSpPr>
            <a:stCxn id="243" idx="4"/>
            <a:endCxn id="248" idx="1"/>
          </p:cNvCxnSpPr>
          <p:nvPr/>
        </p:nvCxnSpPr>
        <p:spPr>
          <a:xfrm>
            <a:off x="3928000" y="5974800"/>
            <a:ext cx="7527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2" name="Google Shape;282;p17"/>
          <p:cNvCxnSpPr>
            <a:stCxn id="244" idx="4"/>
            <a:endCxn id="248" idx="7"/>
          </p:cNvCxnSpPr>
          <p:nvPr/>
        </p:nvCxnSpPr>
        <p:spPr>
          <a:xfrm flipH="1">
            <a:off x="535190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3" name="Google Shape;283;p17"/>
          <p:cNvCxnSpPr>
            <a:stCxn id="244" idx="4"/>
            <a:endCxn id="249" idx="1"/>
          </p:cNvCxnSpPr>
          <p:nvPr/>
        </p:nvCxnSpPr>
        <p:spPr>
          <a:xfrm>
            <a:off x="5622800" y="5974800"/>
            <a:ext cx="5802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4" name="Google Shape;284;p17"/>
          <p:cNvCxnSpPr>
            <a:stCxn id="245" idx="4"/>
            <a:endCxn id="249" idx="7"/>
          </p:cNvCxnSpPr>
          <p:nvPr/>
        </p:nvCxnSpPr>
        <p:spPr>
          <a:xfrm flipH="1">
            <a:off x="687445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5" name="Google Shape;285;p17"/>
          <p:cNvCxnSpPr>
            <a:stCxn id="246" idx="4"/>
            <a:endCxn id="250" idx="1"/>
          </p:cNvCxnSpPr>
          <p:nvPr/>
        </p:nvCxnSpPr>
        <p:spPr>
          <a:xfrm>
            <a:off x="168920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6" name="Google Shape;286;p17"/>
          <p:cNvCxnSpPr>
            <a:stCxn id="247" idx="4"/>
            <a:endCxn id="250" idx="7"/>
          </p:cNvCxnSpPr>
          <p:nvPr/>
        </p:nvCxnSpPr>
        <p:spPr>
          <a:xfrm flipH="1">
            <a:off x="2762550" y="7317475"/>
            <a:ext cx="5589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7" name="Google Shape;287;p17"/>
          <p:cNvCxnSpPr>
            <a:stCxn id="247" idx="4"/>
            <a:endCxn id="251" idx="1"/>
          </p:cNvCxnSpPr>
          <p:nvPr/>
        </p:nvCxnSpPr>
        <p:spPr>
          <a:xfrm>
            <a:off x="332145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8" name="Google Shape;288;p17"/>
          <p:cNvCxnSpPr>
            <a:stCxn id="248" idx="4"/>
            <a:endCxn id="251" idx="7"/>
          </p:cNvCxnSpPr>
          <p:nvPr/>
        </p:nvCxnSpPr>
        <p:spPr>
          <a:xfrm flipH="1">
            <a:off x="4394950" y="7317475"/>
            <a:ext cx="6213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9" name="Google Shape;289;p17"/>
          <p:cNvCxnSpPr>
            <a:stCxn id="248" idx="4"/>
            <a:endCxn id="252" idx="1"/>
          </p:cNvCxnSpPr>
          <p:nvPr/>
        </p:nvCxnSpPr>
        <p:spPr>
          <a:xfrm>
            <a:off x="501625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0" name="Google Shape;290;p17"/>
          <p:cNvCxnSpPr>
            <a:stCxn id="250" idx="5"/>
            <a:endCxn id="253" idx="1"/>
          </p:cNvCxnSpPr>
          <p:nvPr/>
        </p:nvCxnSpPr>
        <p:spPr>
          <a:xfrm>
            <a:off x="2762674" y="8371349"/>
            <a:ext cx="960900" cy="64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1" name="Google Shape;291;p17"/>
          <p:cNvCxnSpPr>
            <a:stCxn id="251" idx="4"/>
            <a:endCxn id="253" idx="0"/>
          </p:cNvCxnSpPr>
          <p:nvPr/>
        </p:nvCxnSpPr>
        <p:spPr>
          <a:xfrm>
            <a:off x="4059225" y="8510400"/>
            <a:ext cx="0" cy="36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2" name="Google Shape;292;p17"/>
          <p:cNvCxnSpPr>
            <a:stCxn id="252" idx="4"/>
            <a:endCxn id="253" idx="6"/>
          </p:cNvCxnSpPr>
          <p:nvPr/>
        </p:nvCxnSpPr>
        <p:spPr>
          <a:xfrm flipH="1">
            <a:off x="4533925" y="8510400"/>
            <a:ext cx="1220100" cy="84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3" name="Google Shape;293;p17"/>
          <p:cNvCxnSpPr>
            <a:stCxn id="230" idx="4"/>
            <a:endCxn id="233" idx="7"/>
          </p:cNvCxnSpPr>
          <p:nvPr/>
        </p:nvCxnSpPr>
        <p:spPr>
          <a:xfrm flipH="1">
            <a:off x="2518950" y="1977200"/>
            <a:ext cx="15003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4" name="Google Shape;294;p17"/>
          <p:cNvCxnSpPr>
            <a:stCxn id="231" idx="4"/>
            <a:endCxn id="234" idx="7"/>
          </p:cNvCxnSpPr>
          <p:nvPr/>
        </p:nvCxnSpPr>
        <p:spPr>
          <a:xfrm flipH="1">
            <a:off x="4303650" y="1977200"/>
            <a:ext cx="17337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5" name="Google Shape;295;p17"/>
          <p:cNvCxnSpPr>
            <a:stCxn id="249" idx="4"/>
            <a:endCxn id="252" idx="7"/>
          </p:cNvCxnSpPr>
          <p:nvPr/>
        </p:nvCxnSpPr>
        <p:spPr>
          <a:xfrm flipH="1">
            <a:off x="6089700" y="7317475"/>
            <a:ext cx="4491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8"/>
          <p:cNvSpPr txBox="1">
            <a:spLocks noGrp="1"/>
          </p:cNvSpPr>
          <p:nvPr>
            <p:ph type="title"/>
          </p:nvPr>
        </p:nvSpPr>
        <p:spPr>
          <a:xfrm>
            <a:off x="264950" y="96173"/>
            <a:ext cx="72426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Scenario #4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01" name="Google Shape;301;p18"/>
          <p:cNvSpPr/>
          <p:nvPr/>
        </p:nvSpPr>
        <p:spPr>
          <a:xfrm>
            <a:off x="294750" y="68085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02" name="Google Shape;302;p18"/>
          <p:cNvSpPr/>
          <p:nvPr/>
        </p:nvSpPr>
        <p:spPr>
          <a:xfrm>
            <a:off x="381000" y="184645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03" name="Google Shape;303;p18"/>
          <p:cNvSpPr/>
          <p:nvPr/>
        </p:nvSpPr>
        <p:spPr>
          <a:xfrm>
            <a:off x="393125" y="30462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04" name="Google Shape;304;p18"/>
          <p:cNvSpPr/>
          <p:nvPr/>
        </p:nvSpPr>
        <p:spPr>
          <a:xfrm>
            <a:off x="417350" y="4263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05" name="Google Shape;305;p18"/>
          <p:cNvSpPr/>
          <p:nvPr/>
        </p:nvSpPr>
        <p:spPr>
          <a:xfrm>
            <a:off x="452450" y="55297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06" name="Google Shape;306;p18"/>
          <p:cNvSpPr/>
          <p:nvPr/>
        </p:nvSpPr>
        <p:spPr>
          <a:xfrm>
            <a:off x="428225" y="672270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307" name="Google Shape;307;p18"/>
          <p:cNvSpPr/>
          <p:nvPr/>
        </p:nvSpPr>
        <p:spPr>
          <a:xfrm>
            <a:off x="3124600" y="9136175"/>
            <a:ext cx="949500" cy="769500"/>
          </a:xfrm>
          <a:prstGeom prst="ellipse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endParaRPr/>
          </a:p>
        </p:txBody>
      </p:sp>
      <p:cxnSp>
        <p:nvCxnSpPr>
          <p:cNvPr id="308" name="Google Shape;308;p18"/>
          <p:cNvCxnSpPr>
            <a:stCxn id="301" idx="4"/>
            <a:endCxn id="302" idx="0"/>
          </p:cNvCxnSpPr>
          <p:nvPr/>
        </p:nvCxnSpPr>
        <p:spPr>
          <a:xfrm flipH="1">
            <a:off x="855600" y="1630350"/>
            <a:ext cx="28800" cy="21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9" name="Google Shape;309;p18"/>
          <p:cNvCxnSpPr>
            <a:stCxn id="302" idx="4"/>
            <a:endCxn id="303" idx="0"/>
          </p:cNvCxnSpPr>
          <p:nvPr/>
        </p:nvCxnSpPr>
        <p:spPr>
          <a:xfrm>
            <a:off x="855750" y="2795950"/>
            <a:ext cx="12000" cy="2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0" name="Google Shape;310;p18"/>
          <p:cNvCxnSpPr>
            <a:stCxn id="303" idx="4"/>
            <a:endCxn id="304" idx="0"/>
          </p:cNvCxnSpPr>
          <p:nvPr/>
        </p:nvCxnSpPr>
        <p:spPr>
          <a:xfrm>
            <a:off x="867875" y="3995700"/>
            <a:ext cx="24300" cy="26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1" name="Google Shape;311;p18"/>
          <p:cNvCxnSpPr>
            <a:stCxn id="304" idx="4"/>
            <a:endCxn id="305" idx="0"/>
          </p:cNvCxnSpPr>
          <p:nvPr/>
        </p:nvCxnSpPr>
        <p:spPr>
          <a:xfrm>
            <a:off x="892100" y="5212800"/>
            <a:ext cx="35100" cy="31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2" name="Google Shape;312;p18"/>
          <p:cNvCxnSpPr>
            <a:stCxn id="305" idx="4"/>
            <a:endCxn id="306" idx="0"/>
          </p:cNvCxnSpPr>
          <p:nvPr/>
        </p:nvCxnSpPr>
        <p:spPr>
          <a:xfrm flipH="1">
            <a:off x="902900" y="6479275"/>
            <a:ext cx="243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13" name="Google Shape;313;p18"/>
          <p:cNvSpPr/>
          <p:nvPr/>
        </p:nvSpPr>
        <p:spPr>
          <a:xfrm>
            <a:off x="448350" y="791562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cxnSp>
        <p:nvCxnSpPr>
          <p:cNvPr id="314" name="Google Shape;314;p18"/>
          <p:cNvCxnSpPr>
            <a:stCxn id="306" idx="4"/>
            <a:endCxn id="313" idx="0"/>
          </p:cNvCxnSpPr>
          <p:nvPr/>
        </p:nvCxnSpPr>
        <p:spPr>
          <a:xfrm>
            <a:off x="902975" y="7672200"/>
            <a:ext cx="201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15" name="Google Shape;315;p18"/>
          <p:cNvSpPr/>
          <p:nvPr/>
        </p:nvSpPr>
        <p:spPr>
          <a:xfrm>
            <a:off x="2088850" y="708463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16" name="Google Shape;316;p18"/>
          <p:cNvSpPr/>
          <p:nvPr/>
        </p:nvSpPr>
        <p:spPr>
          <a:xfrm>
            <a:off x="2175100" y="1874063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17" name="Google Shape;317;p18"/>
          <p:cNvSpPr/>
          <p:nvPr/>
        </p:nvSpPr>
        <p:spPr>
          <a:xfrm>
            <a:off x="2187225" y="3073813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318" name="Google Shape;318;p18"/>
          <p:cNvSpPr/>
          <p:nvPr/>
        </p:nvSpPr>
        <p:spPr>
          <a:xfrm>
            <a:off x="2211450" y="4290913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19" name="Google Shape;319;p18"/>
          <p:cNvSpPr/>
          <p:nvPr/>
        </p:nvSpPr>
        <p:spPr>
          <a:xfrm>
            <a:off x="2246550" y="55573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20" name="Google Shape;320;p18"/>
          <p:cNvSpPr/>
          <p:nvPr/>
        </p:nvSpPr>
        <p:spPr>
          <a:xfrm>
            <a:off x="2222325" y="6750313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cxnSp>
        <p:nvCxnSpPr>
          <p:cNvPr id="321" name="Google Shape;321;p18"/>
          <p:cNvCxnSpPr>
            <a:stCxn id="315" idx="4"/>
            <a:endCxn id="316" idx="0"/>
          </p:cNvCxnSpPr>
          <p:nvPr/>
        </p:nvCxnSpPr>
        <p:spPr>
          <a:xfrm flipH="1">
            <a:off x="2649700" y="1657963"/>
            <a:ext cx="28800" cy="21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22" name="Google Shape;322;p18"/>
          <p:cNvCxnSpPr>
            <a:stCxn id="316" idx="4"/>
            <a:endCxn id="317" idx="0"/>
          </p:cNvCxnSpPr>
          <p:nvPr/>
        </p:nvCxnSpPr>
        <p:spPr>
          <a:xfrm>
            <a:off x="2649850" y="2823563"/>
            <a:ext cx="12000" cy="2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23" name="Google Shape;323;p18"/>
          <p:cNvSpPr/>
          <p:nvPr/>
        </p:nvSpPr>
        <p:spPr>
          <a:xfrm>
            <a:off x="2242450" y="794323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24" name="Google Shape;324;p18"/>
          <p:cNvSpPr/>
          <p:nvPr/>
        </p:nvSpPr>
        <p:spPr>
          <a:xfrm>
            <a:off x="3882950" y="673538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25" name="Google Shape;325;p18"/>
          <p:cNvSpPr/>
          <p:nvPr/>
        </p:nvSpPr>
        <p:spPr>
          <a:xfrm>
            <a:off x="3969200" y="183913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26" name="Google Shape;326;p18"/>
          <p:cNvSpPr/>
          <p:nvPr/>
        </p:nvSpPr>
        <p:spPr>
          <a:xfrm>
            <a:off x="3981325" y="30388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27" name="Google Shape;327;p18"/>
          <p:cNvSpPr/>
          <p:nvPr/>
        </p:nvSpPr>
        <p:spPr>
          <a:xfrm>
            <a:off x="4005550" y="42559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28" name="Google Shape;328;p18"/>
          <p:cNvSpPr/>
          <p:nvPr/>
        </p:nvSpPr>
        <p:spPr>
          <a:xfrm>
            <a:off x="4040650" y="5522463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329" name="Google Shape;329;p18"/>
          <p:cNvSpPr/>
          <p:nvPr/>
        </p:nvSpPr>
        <p:spPr>
          <a:xfrm>
            <a:off x="4016425" y="67153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cxnSp>
        <p:nvCxnSpPr>
          <p:cNvPr id="330" name="Google Shape;330;p18"/>
          <p:cNvCxnSpPr>
            <a:stCxn id="324" idx="4"/>
            <a:endCxn id="325" idx="0"/>
          </p:cNvCxnSpPr>
          <p:nvPr/>
        </p:nvCxnSpPr>
        <p:spPr>
          <a:xfrm flipH="1">
            <a:off x="4443800" y="1623038"/>
            <a:ext cx="28800" cy="21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31" name="Google Shape;331;p18"/>
          <p:cNvCxnSpPr>
            <a:stCxn id="325" idx="4"/>
            <a:endCxn id="326" idx="0"/>
          </p:cNvCxnSpPr>
          <p:nvPr/>
        </p:nvCxnSpPr>
        <p:spPr>
          <a:xfrm>
            <a:off x="4443950" y="2788638"/>
            <a:ext cx="12000" cy="2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32" name="Google Shape;332;p18"/>
          <p:cNvSpPr/>
          <p:nvPr/>
        </p:nvSpPr>
        <p:spPr>
          <a:xfrm>
            <a:off x="4036550" y="7908313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33" name="Google Shape;333;p18"/>
          <p:cNvSpPr/>
          <p:nvPr/>
        </p:nvSpPr>
        <p:spPr>
          <a:xfrm>
            <a:off x="5677050" y="673538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4" name="Google Shape;334;p18"/>
          <p:cNvSpPr/>
          <p:nvPr/>
        </p:nvSpPr>
        <p:spPr>
          <a:xfrm>
            <a:off x="5763300" y="183913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35" name="Google Shape;335;p18"/>
          <p:cNvSpPr/>
          <p:nvPr/>
        </p:nvSpPr>
        <p:spPr>
          <a:xfrm>
            <a:off x="5775425" y="30388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36" name="Google Shape;336;p18"/>
          <p:cNvSpPr/>
          <p:nvPr/>
        </p:nvSpPr>
        <p:spPr>
          <a:xfrm>
            <a:off x="5799650" y="42559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37" name="Google Shape;337;p18"/>
          <p:cNvSpPr/>
          <p:nvPr/>
        </p:nvSpPr>
        <p:spPr>
          <a:xfrm>
            <a:off x="5834750" y="5522463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38" name="Google Shape;338;p18"/>
          <p:cNvSpPr/>
          <p:nvPr/>
        </p:nvSpPr>
        <p:spPr>
          <a:xfrm>
            <a:off x="5810525" y="6715388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cxnSp>
        <p:nvCxnSpPr>
          <p:cNvPr id="339" name="Google Shape;339;p18"/>
          <p:cNvCxnSpPr>
            <a:stCxn id="333" idx="4"/>
            <a:endCxn id="334" idx="0"/>
          </p:cNvCxnSpPr>
          <p:nvPr/>
        </p:nvCxnSpPr>
        <p:spPr>
          <a:xfrm flipH="1">
            <a:off x="6237900" y="1623038"/>
            <a:ext cx="28800" cy="21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0" name="Google Shape;340;p18"/>
          <p:cNvCxnSpPr>
            <a:stCxn id="334" idx="4"/>
            <a:endCxn id="335" idx="0"/>
          </p:cNvCxnSpPr>
          <p:nvPr/>
        </p:nvCxnSpPr>
        <p:spPr>
          <a:xfrm>
            <a:off x="6238050" y="2788638"/>
            <a:ext cx="12000" cy="2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41" name="Google Shape;341;p18"/>
          <p:cNvSpPr/>
          <p:nvPr/>
        </p:nvSpPr>
        <p:spPr>
          <a:xfrm>
            <a:off x="5830650" y="7908313"/>
            <a:ext cx="949500" cy="949500"/>
          </a:xfrm>
          <a:prstGeom prst="ellipse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Malfunction</a:t>
            </a:r>
            <a:endParaRPr/>
          </a:p>
        </p:txBody>
      </p:sp>
      <p:cxnSp>
        <p:nvCxnSpPr>
          <p:cNvPr id="342" name="Google Shape;342;p18"/>
          <p:cNvCxnSpPr>
            <a:stCxn id="313" idx="5"/>
            <a:endCxn id="307" idx="2"/>
          </p:cNvCxnSpPr>
          <p:nvPr/>
        </p:nvCxnSpPr>
        <p:spPr>
          <a:xfrm>
            <a:off x="1258799" y="8726074"/>
            <a:ext cx="1865700" cy="795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3" name="Google Shape;343;p18"/>
          <p:cNvCxnSpPr>
            <a:endCxn id="318" idx="0"/>
          </p:cNvCxnSpPr>
          <p:nvPr/>
        </p:nvCxnSpPr>
        <p:spPr>
          <a:xfrm>
            <a:off x="2661900" y="4023313"/>
            <a:ext cx="24300" cy="26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4" name="Google Shape;344;p18"/>
          <p:cNvCxnSpPr>
            <a:stCxn id="318" idx="4"/>
            <a:endCxn id="319" idx="0"/>
          </p:cNvCxnSpPr>
          <p:nvPr/>
        </p:nvCxnSpPr>
        <p:spPr>
          <a:xfrm>
            <a:off x="2686200" y="5240413"/>
            <a:ext cx="35100" cy="31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5" name="Google Shape;345;p18"/>
          <p:cNvCxnSpPr>
            <a:stCxn id="319" idx="4"/>
            <a:endCxn id="320" idx="0"/>
          </p:cNvCxnSpPr>
          <p:nvPr/>
        </p:nvCxnSpPr>
        <p:spPr>
          <a:xfrm flipH="1">
            <a:off x="2697000" y="6506888"/>
            <a:ext cx="243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6" name="Google Shape;346;p18"/>
          <p:cNvCxnSpPr>
            <a:endCxn id="323" idx="0"/>
          </p:cNvCxnSpPr>
          <p:nvPr/>
        </p:nvCxnSpPr>
        <p:spPr>
          <a:xfrm>
            <a:off x="2697100" y="7699938"/>
            <a:ext cx="201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7" name="Google Shape;347;p18"/>
          <p:cNvCxnSpPr>
            <a:stCxn id="326" idx="4"/>
            <a:endCxn id="327" idx="0"/>
          </p:cNvCxnSpPr>
          <p:nvPr/>
        </p:nvCxnSpPr>
        <p:spPr>
          <a:xfrm>
            <a:off x="4456075" y="3988388"/>
            <a:ext cx="24300" cy="26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8" name="Google Shape;348;p18"/>
          <p:cNvCxnSpPr>
            <a:stCxn id="327" idx="4"/>
            <a:endCxn id="328" idx="0"/>
          </p:cNvCxnSpPr>
          <p:nvPr/>
        </p:nvCxnSpPr>
        <p:spPr>
          <a:xfrm>
            <a:off x="4480300" y="5205488"/>
            <a:ext cx="35100" cy="31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9" name="Google Shape;349;p18"/>
          <p:cNvCxnSpPr>
            <a:endCxn id="329" idx="0"/>
          </p:cNvCxnSpPr>
          <p:nvPr/>
        </p:nvCxnSpPr>
        <p:spPr>
          <a:xfrm flipH="1">
            <a:off x="4491175" y="6472088"/>
            <a:ext cx="243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0" name="Google Shape;350;p18"/>
          <p:cNvCxnSpPr>
            <a:stCxn id="329" idx="4"/>
            <a:endCxn id="332" idx="0"/>
          </p:cNvCxnSpPr>
          <p:nvPr/>
        </p:nvCxnSpPr>
        <p:spPr>
          <a:xfrm>
            <a:off x="4491175" y="7664888"/>
            <a:ext cx="201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1" name="Google Shape;351;p18"/>
          <p:cNvCxnSpPr>
            <a:stCxn id="323" idx="4"/>
            <a:endCxn id="307" idx="1"/>
          </p:cNvCxnSpPr>
          <p:nvPr/>
        </p:nvCxnSpPr>
        <p:spPr>
          <a:xfrm>
            <a:off x="2717200" y="8892738"/>
            <a:ext cx="546600" cy="35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2" name="Google Shape;352;p18"/>
          <p:cNvCxnSpPr>
            <a:stCxn id="332" idx="4"/>
            <a:endCxn id="307" idx="7"/>
          </p:cNvCxnSpPr>
          <p:nvPr/>
        </p:nvCxnSpPr>
        <p:spPr>
          <a:xfrm flipH="1">
            <a:off x="3935000" y="8857813"/>
            <a:ext cx="576300" cy="39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3" name="Google Shape;353;p18"/>
          <p:cNvCxnSpPr>
            <a:stCxn id="335" idx="4"/>
            <a:endCxn id="336" idx="0"/>
          </p:cNvCxnSpPr>
          <p:nvPr/>
        </p:nvCxnSpPr>
        <p:spPr>
          <a:xfrm>
            <a:off x="6250175" y="3988388"/>
            <a:ext cx="24300" cy="26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4" name="Google Shape;354;p18"/>
          <p:cNvCxnSpPr>
            <a:stCxn id="336" idx="4"/>
            <a:endCxn id="337" idx="0"/>
          </p:cNvCxnSpPr>
          <p:nvPr/>
        </p:nvCxnSpPr>
        <p:spPr>
          <a:xfrm>
            <a:off x="6274400" y="5205488"/>
            <a:ext cx="35100" cy="31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5" name="Google Shape;355;p18"/>
          <p:cNvCxnSpPr>
            <a:stCxn id="338" idx="0"/>
          </p:cNvCxnSpPr>
          <p:nvPr/>
        </p:nvCxnSpPr>
        <p:spPr>
          <a:xfrm>
            <a:off x="6285275" y="6715388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6" name="Google Shape;356;p18"/>
          <p:cNvCxnSpPr>
            <a:stCxn id="337" idx="4"/>
            <a:endCxn id="338" idx="0"/>
          </p:cNvCxnSpPr>
          <p:nvPr/>
        </p:nvCxnSpPr>
        <p:spPr>
          <a:xfrm flipH="1">
            <a:off x="6285200" y="6471963"/>
            <a:ext cx="243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7" name="Google Shape;357;p18"/>
          <p:cNvCxnSpPr>
            <a:stCxn id="338" idx="4"/>
            <a:endCxn id="341" idx="0"/>
          </p:cNvCxnSpPr>
          <p:nvPr/>
        </p:nvCxnSpPr>
        <p:spPr>
          <a:xfrm>
            <a:off x="6285275" y="7664888"/>
            <a:ext cx="20100" cy="24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8" name="Google Shape;358;p18"/>
          <p:cNvCxnSpPr>
            <a:stCxn id="341" idx="4"/>
            <a:endCxn id="307" idx="6"/>
          </p:cNvCxnSpPr>
          <p:nvPr/>
        </p:nvCxnSpPr>
        <p:spPr>
          <a:xfrm flipH="1">
            <a:off x="4074000" y="8857813"/>
            <a:ext cx="2231400" cy="66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9"/>
          <p:cNvSpPr txBox="1">
            <a:spLocks noGrp="1"/>
          </p:cNvSpPr>
          <p:nvPr>
            <p:ph type="title"/>
          </p:nvPr>
        </p:nvSpPr>
        <p:spPr>
          <a:xfrm>
            <a:off x="264950" y="248573"/>
            <a:ext cx="72426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Scenario #5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64" name="Google Shape;364;p19"/>
          <p:cNvSpPr/>
          <p:nvPr/>
        </p:nvSpPr>
        <p:spPr>
          <a:xfrm>
            <a:off x="6888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65" name="Google Shape;365;p19"/>
          <p:cNvSpPr/>
          <p:nvPr/>
        </p:nvSpPr>
        <p:spPr>
          <a:xfrm>
            <a:off x="24021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66" name="Google Shape;366;p19"/>
          <p:cNvSpPr/>
          <p:nvPr/>
        </p:nvSpPr>
        <p:spPr>
          <a:xfrm>
            <a:off x="41154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67" name="Google Shape;367;p19"/>
          <p:cNvSpPr/>
          <p:nvPr/>
        </p:nvSpPr>
        <p:spPr>
          <a:xfrm>
            <a:off x="5828700" y="1027700"/>
            <a:ext cx="1179300" cy="949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Eye Neuron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68" name="Google Shape;368;p19"/>
          <p:cNvSpPr/>
          <p:nvPr/>
        </p:nvSpPr>
        <p:spPr>
          <a:xfrm>
            <a:off x="152400" y="237985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369" name="Google Shape;369;p19"/>
          <p:cNvSpPr/>
          <p:nvPr/>
        </p:nvSpPr>
        <p:spPr>
          <a:xfrm>
            <a:off x="1708450" y="237985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370" name="Google Shape;370;p19"/>
          <p:cNvSpPr/>
          <p:nvPr/>
        </p:nvSpPr>
        <p:spPr>
          <a:xfrm>
            <a:off x="3340700" y="2379850"/>
            <a:ext cx="949500" cy="949500"/>
          </a:xfrm>
          <a:prstGeom prst="ellipse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Malfunction</a:t>
            </a:r>
            <a:endParaRPr/>
          </a:p>
        </p:txBody>
      </p:sp>
      <p:sp>
        <p:nvSpPr>
          <p:cNvPr id="371" name="Google Shape;371;p19"/>
          <p:cNvSpPr/>
          <p:nvPr/>
        </p:nvSpPr>
        <p:spPr>
          <a:xfrm>
            <a:off x="5035500" y="2379850"/>
            <a:ext cx="949500" cy="949500"/>
          </a:xfrm>
          <a:prstGeom prst="ellipse">
            <a:avLst/>
          </a:prstGeom>
          <a:solidFill>
            <a:srgbClr val="F9CB9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Malfunction</a:t>
            </a:r>
            <a:endParaRPr/>
          </a:p>
        </p:txBody>
      </p:sp>
      <p:sp>
        <p:nvSpPr>
          <p:cNvPr id="372" name="Google Shape;372;p19"/>
          <p:cNvSpPr/>
          <p:nvPr/>
        </p:nvSpPr>
        <p:spPr>
          <a:xfrm>
            <a:off x="6558050" y="2379850"/>
            <a:ext cx="949500" cy="9495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Inhibitory</a:t>
            </a:r>
            <a:endParaRPr/>
          </a:p>
        </p:txBody>
      </p:sp>
      <p:sp>
        <p:nvSpPr>
          <p:cNvPr id="373" name="Google Shape;373;p19"/>
          <p:cNvSpPr/>
          <p:nvPr/>
        </p:nvSpPr>
        <p:spPr>
          <a:xfrm>
            <a:off x="100272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74" name="Google Shape;374;p19"/>
          <p:cNvSpPr/>
          <p:nvPr/>
        </p:nvSpPr>
        <p:spPr>
          <a:xfrm>
            <a:off x="263497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75" name="Google Shape;375;p19"/>
          <p:cNvSpPr/>
          <p:nvPr/>
        </p:nvSpPr>
        <p:spPr>
          <a:xfrm>
            <a:off x="432977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76" name="Google Shape;376;p19"/>
          <p:cNvSpPr/>
          <p:nvPr/>
        </p:nvSpPr>
        <p:spPr>
          <a:xfrm>
            <a:off x="5852325" y="37320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77" name="Google Shape;377;p19"/>
          <p:cNvSpPr/>
          <p:nvPr/>
        </p:nvSpPr>
        <p:spPr>
          <a:xfrm>
            <a:off x="2649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78" name="Google Shape;378;p19"/>
          <p:cNvSpPr/>
          <p:nvPr/>
        </p:nvSpPr>
        <p:spPr>
          <a:xfrm>
            <a:off x="18210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79" name="Google Shape;379;p19"/>
          <p:cNvSpPr/>
          <p:nvPr/>
        </p:nvSpPr>
        <p:spPr>
          <a:xfrm>
            <a:off x="34532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0" name="Google Shape;380;p19"/>
          <p:cNvSpPr/>
          <p:nvPr/>
        </p:nvSpPr>
        <p:spPr>
          <a:xfrm>
            <a:off x="514805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1" name="Google Shape;381;p19"/>
          <p:cNvSpPr/>
          <p:nvPr/>
        </p:nvSpPr>
        <p:spPr>
          <a:xfrm>
            <a:off x="6670600" y="50253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2" name="Google Shape;382;p19"/>
          <p:cNvSpPr/>
          <p:nvPr/>
        </p:nvSpPr>
        <p:spPr>
          <a:xfrm>
            <a:off x="121445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3" name="Google Shape;383;p19"/>
          <p:cNvSpPr/>
          <p:nvPr/>
        </p:nvSpPr>
        <p:spPr>
          <a:xfrm>
            <a:off x="284670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4" name="Google Shape;384;p19"/>
          <p:cNvSpPr/>
          <p:nvPr/>
        </p:nvSpPr>
        <p:spPr>
          <a:xfrm>
            <a:off x="454150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5" name="Google Shape;385;p19"/>
          <p:cNvSpPr/>
          <p:nvPr/>
        </p:nvSpPr>
        <p:spPr>
          <a:xfrm>
            <a:off x="6064050" y="6367975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6" name="Google Shape;386;p19"/>
          <p:cNvSpPr/>
          <p:nvPr/>
        </p:nvSpPr>
        <p:spPr>
          <a:xfrm>
            <a:off x="195222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7" name="Google Shape;387;p19"/>
          <p:cNvSpPr/>
          <p:nvPr/>
        </p:nvSpPr>
        <p:spPr>
          <a:xfrm>
            <a:off x="35844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8" name="Google Shape;388;p19"/>
          <p:cNvSpPr/>
          <p:nvPr/>
        </p:nvSpPr>
        <p:spPr>
          <a:xfrm>
            <a:off x="5279275" y="7560900"/>
            <a:ext cx="949500" cy="949500"/>
          </a:xfrm>
          <a:prstGeom prst="ellipse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Excitatory</a:t>
            </a:r>
            <a:endParaRPr/>
          </a:p>
        </p:txBody>
      </p:sp>
      <p:sp>
        <p:nvSpPr>
          <p:cNvPr id="389" name="Google Shape;389;p19"/>
          <p:cNvSpPr/>
          <p:nvPr/>
        </p:nvSpPr>
        <p:spPr>
          <a:xfrm>
            <a:off x="3584475" y="8877650"/>
            <a:ext cx="949500" cy="949500"/>
          </a:xfrm>
          <a:prstGeom prst="ellipse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endParaRPr/>
          </a:p>
        </p:txBody>
      </p:sp>
      <p:cxnSp>
        <p:nvCxnSpPr>
          <p:cNvPr id="390" name="Google Shape;390;p19"/>
          <p:cNvCxnSpPr>
            <a:stCxn id="364" idx="4"/>
            <a:endCxn id="368" idx="7"/>
          </p:cNvCxnSpPr>
          <p:nvPr/>
        </p:nvCxnSpPr>
        <p:spPr>
          <a:xfrm flipH="1">
            <a:off x="962850" y="1977200"/>
            <a:ext cx="3156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1" name="Google Shape;391;p19"/>
          <p:cNvCxnSpPr>
            <a:stCxn id="364" idx="4"/>
            <a:endCxn id="369" idx="1"/>
          </p:cNvCxnSpPr>
          <p:nvPr/>
        </p:nvCxnSpPr>
        <p:spPr>
          <a:xfrm>
            <a:off x="1278450" y="1977200"/>
            <a:ext cx="569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2" name="Google Shape;392;p19"/>
          <p:cNvCxnSpPr>
            <a:stCxn id="365" idx="4"/>
            <a:endCxn id="369" idx="7"/>
          </p:cNvCxnSpPr>
          <p:nvPr/>
        </p:nvCxnSpPr>
        <p:spPr>
          <a:xfrm flipH="1">
            <a:off x="2518950" y="1977200"/>
            <a:ext cx="4728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3" name="Google Shape;393;p19"/>
          <p:cNvCxnSpPr>
            <a:stCxn id="365" idx="4"/>
            <a:endCxn id="370" idx="1"/>
          </p:cNvCxnSpPr>
          <p:nvPr/>
        </p:nvCxnSpPr>
        <p:spPr>
          <a:xfrm>
            <a:off x="2991750" y="1977200"/>
            <a:ext cx="4881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4" name="Google Shape;394;p19"/>
          <p:cNvCxnSpPr>
            <a:stCxn id="366" idx="4"/>
            <a:endCxn id="370" idx="7"/>
          </p:cNvCxnSpPr>
          <p:nvPr/>
        </p:nvCxnSpPr>
        <p:spPr>
          <a:xfrm flipH="1">
            <a:off x="4151250" y="1977200"/>
            <a:ext cx="5538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5" name="Google Shape;395;p19"/>
          <p:cNvCxnSpPr>
            <a:stCxn id="366" idx="4"/>
            <a:endCxn id="371" idx="1"/>
          </p:cNvCxnSpPr>
          <p:nvPr/>
        </p:nvCxnSpPr>
        <p:spPr>
          <a:xfrm>
            <a:off x="4705050" y="1977200"/>
            <a:ext cx="469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6" name="Google Shape;396;p19"/>
          <p:cNvCxnSpPr>
            <a:stCxn id="367" idx="4"/>
            <a:endCxn id="371" idx="7"/>
          </p:cNvCxnSpPr>
          <p:nvPr/>
        </p:nvCxnSpPr>
        <p:spPr>
          <a:xfrm flipH="1">
            <a:off x="5845950" y="1977200"/>
            <a:ext cx="5724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7" name="Google Shape;397;p19"/>
          <p:cNvCxnSpPr>
            <a:stCxn id="367" idx="4"/>
            <a:endCxn id="372" idx="0"/>
          </p:cNvCxnSpPr>
          <p:nvPr/>
        </p:nvCxnSpPr>
        <p:spPr>
          <a:xfrm>
            <a:off x="6418350" y="1977200"/>
            <a:ext cx="614400" cy="4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8" name="Google Shape;398;p19"/>
          <p:cNvCxnSpPr>
            <a:stCxn id="368" idx="4"/>
            <a:endCxn id="373" idx="1"/>
          </p:cNvCxnSpPr>
          <p:nvPr/>
        </p:nvCxnSpPr>
        <p:spPr>
          <a:xfrm>
            <a:off x="627150" y="3329350"/>
            <a:ext cx="5145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9" name="Google Shape;399;p19"/>
          <p:cNvCxnSpPr>
            <a:stCxn id="369" idx="4"/>
            <a:endCxn id="373" idx="7"/>
          </p:cNvCxnSpPr>
          <p:nvPr/>
        </p:nvCxnSpPr>
        <p:spPr>
          <a:xfrm flipH="1">
            <a:off x="181330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0" name="Google Shape;400;p19"/>
          <p:cNvCxnSpPr>
            <a:stCxn id="369" idx="4"/>
            <a:endCxn id="374" idx="1"/>
          </p:cNvCxnSpPr>
          <p:nvPr/>
        </p:nvCxnSpPr>
        <p:spPr>
          <a:xfrm>
            <a:off x="2183200" y="3329350"/>
            <a:ext cx="5907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1" name="Google Shape;401;p19"/>
          <p:cNvCxnSpPr>
            <a:stCxn id="370" idx="4"/>
            <a:endCxn id="374" idx="7"/>
          </p:cNvCxnSpPr>
          <p:nvPr/>
        </p:nvCxnSpPr>
        <p:spPr>
          <a:xfrm flipH="1">
            <a:off x="344555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2" name="Google Shape;402;p19"/>
          <p:cNvCxnSpPr>
            <a:stCxn id="370" idx="4"/>
            <a:endCxn id="375" idx="1"/>
          </p:cNvCxnSpPr>
          <p:nvPr/>
        </p:nvCxnSpPr>
        <p:spPr>
          <a:xfrm>
            <a:off x="3815450" y="3329350"/>
            <a:ext cx="6534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3" name="Google Shape;403;p19"/>
          <p:cNvCxnSpPr>
            <a:stCxn id="371" idx="4"/>
            <a:endCxn id="375" idx="7"/>
          </p:cNvCxnSpPr>
          <p:nvPr/>
        </p:nvCxnSpPr>
        <p:spPr>
          <a:xfrm flipH="1">
            <a:off x="514035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4" name="Google Shape;404;p19"/>
          <p:cNvCxnSpPr>
            <a:stCxn id="371" idx="4"/>
            <a:endCxn id="376" idx="1"/>
          </p:cNvCxnSpPr>
          <p:nvPr/>
        </p:nvCxnSpPr>
        <p:spPr>
          <a:xfrm>
            <a:off x="5510250" y="3329350"/>
            <a:ext cx="4812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5" name="Google Shape;405;p19"/>
          <p:cNvCxnSpPr>
            <a:stCxn id="372" idx="4"/>
            <a:endCxn id="376" idx="7"/>
          </p:cNvCxnSpPr>
          <p:nvPr/>
        </p:nvCxnSpPr>
        <p:spPr>
          <a:xfrm flipH="1">
            <a:off x="6662900" y="3329350"/>
            <a:ext cx="369900" cy="54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6" name="Google Shape;406;p19"/>
          <p:cNvCxnSpPr>
            <a:stCxn id="373" idx="4"/>
            <a:endCxn id="377" idx="7"/>
          </p:cNvCxnSpPr>
          <p:nvPr/>
        </p:nvCxnSpPr>
        <p:spPr>
          <a:xfrm flipH="1">
            <a:off x="1075475" y="4681500"/>
            <a:ext cx="4020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7" name="Google Shape;407;p19"/>
          <p:cNvCxnSpPr>
            <a:stCxn id="373" idx="4"/>
            <a:endCxn id="378" idx="1"/>
          </p:cNvCxnSpPr>
          <p:nvPr/>
        </p:nvCxnSpPr>
        <p:spPr>
          <a:xfrm>
            <a:off x="147747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8" name="Google Shape;408;p19"/>
          <p:cNvCxnSpPr>
            <a:stCxn id="374" idx="4"/>
            <a:endCxn id="378" idx="7"/>
          </p:cNvCxnSpPr>
          <p:nvPr/>
        </p:nvCxnSpPr>
        <p:spPr>
          <a:xfrm flipH="1">
            <a:off x="2631525" y="4681500"/>
            <a:ext cx="4782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9" name="Google Shape;409;p19"/>
          <p:cNvCxnSpPr>
            <a:stCxn id="374" idx="4"/>
            <a:endCxn id="379" idx="1"/>
          </p:cNvCxnSpPr>
          <p:nvPr/>
        </p:nvCxnSpPr>
        <p:spPr>
          <a:xfrm>
            <a:off x="310972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0" name="Google Shape;410;p19"/>
          <p:cNvCxnSpPr>
            <a:stCxn id="375" idx="4"/>
            <a:endCxn id="379" idx="7"/>
          </p:cNvCxnSpPr>
          <p:nvPr/>
        </p:nvCxnSpPr>
        <p:spPr>
          <a:xfrm flipH="1">
            <a:off x="4263625" y="4681500"/>
            <a:ext cx="5409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1" name="Google Shape;411;p19"/>
          <p:cNvCxnSpPr>
            <a:stCxn id="375" idx="4"/>
            <a:endCxn id="380" idx="1"/>
          </p:cNvCxnSpPr>
          <p:nvPr/>
        </p:nvCxnSpPr>
        <p:spPr>
          <a:xfrm>
            <a:off x="480452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2" name="Google Shape;412;p19"/>
          <p:cNvCxnSpPr>
            <a:stCxn id="376" idx="4"/>
            <a:endCxn id="380" idx="7"/>
          </p:cNvCxnSpPr>
          <p:nvPr/>
        </p:nvCxnSpPr>
        <p:spPr>
          <a:xfrm flipH="1">
            <a:off x="5958375" y="4681500"/>
            <a:ext cx="368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3" name="Google Shape;413;p19"/>
          <p:cNvCxnSpPr>
            <a:stCxn id="376" idx="4"/>
            <a:endCxn id="381" idx="1"/>
          </p:cNvCxnSpPr>
          <p:nvPr/>
        </p:nvCxnSpPr>
        <p:spPr>
          <a:xfrm>
            <a:off x="6327075" y="4681500"/>
            <a:ext cx="482700" cy="4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4" name="Google Shape;414;p19"/>
          <p:cNvCxnSpPr>
            <a:stCxn id="377" idx="4"/>
            <a:endCxn id="382" idx="1"/>
          </p:cNvCxnSpPr>
          <p:nvPr/>
        </p:nvCxnSpPr>
        <p:spPr>
          <a:xfrm>
            <a:off x="739700" y="5974800"/>
            <a:ext cx="6138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5" name="Google Shape;415;p19"/>
          <p:cNvCxnSpPr>
            <a:stCxn id="378" idx="4"/>
            <a:endCxn id="382" idx="7"/>
          </p:cNvCxnSpPr>
          <p:nvPr/>
        </p:nvCxnSpPr>
        <p:spPr>
          <a:xfrm flipH="1">
            <a:off x="202485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6" name="Google Shape;416;p19"/>
          <p:cNvCxnSpPr>
            <a:stCxn id="378" idx="4"/>
            <a:endCxn id="383" idx="1"/>
          </p:cNvCxnSpPr>
          <p:nvPr/>
        </p:nvCxnSpPr>
        <p:spPr>
          <a:xfrm>
            <a:off x="2295750" y="5974800"/>
            <a:ext cx="6900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7" name="Google Shape;417;p19"/>
          <p:cNvCxnSpPr>
            <a:stCxn id="379" idx="4"/>
            <a:endCxn id="383" idx="7"/>
          </p:cNvCxnSpPr>
          <p:nvPr/>
        </p:nvCxnSpPr>
        <p:spPr>
          <a:xfrm flipH="1">
            <a:off x="365710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8" name="Google Shape;418;p19"/>
          <p:cNvCxnSpPr>
            <a:stCxn id="379" idx="4"/>
            <a:endCxn id="384" idx="1"/>
          </p:cNvCxnSpPr>
          <p:nvPr/>
        </p:nvCxnSpPr>
        <p:spPr>
          <a:xfrm>
            <a:off x="3928000" y="5974800"/>
            <a:ext cx="7527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9" name="Google Shape;419;p19"/>
          <p:cNvCxnSpPr>
            <a:stCxn id="380" idx="4"/>
            <a:endCxn id="384" idx="7"/>
          </p:cNvCxnSpPr>
          <p:nvPr/>
        </p:nvCxnSpPr>
        <p:spPr>
          <a:xfrm flipH="1">
            <a:off x="535190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0" name="Google Shape;420;p19"/>
          <p:cNvCxnSpPr>
            <a:stCxn id="380" idx="4"/>
            <a:endCxn id="385" idx="1"/>
          </p:cNvCxnSpPr>
          <p:nvPr/>
        </p:nvCxnSpPr>
        <p:spPr>
          <a:xfrm>
            <a:off x="5622800" y="5974800"/>
            <a:ext cx="5802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1" name="Google Shape;421;p19"/>
          <p:cNvCxnSpPr>
            <a:stCxn id="381" idx="4"/>
            <a:endCxn id="385" idx="7"/>
          </p:cNvCxnSpPr>
          <p:nvPr/>
        </p:nvCxnSpPr>
        <p:spPr>
          <a:xfrm flipH="1">
            <a:off x="6874450" y="5974800"/>
            <a:ext cx="270900" cy="5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2" name="Google Shape;422;p19"/>
          <p:cNvCxnSpPr>
            <a:stCxn id="382" idx="4"/>
            <a:endCxn id="386" idx="1"/>
          </p:cNvCxnSpPr>
          <p:nvPr/>
        </p:nvCxnSpPr>
        <p:spPr>
          <a:xfrm>
            <a:off x="168920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3" name="Google Shape;423;p19"/>
          <p:cNvCxnSpPr>
            <a:stCxn id="383" idx="4"/>
            <a:endCxn id="386" idx="7"/>
          </p:cNvCxnSpPr>
          <p:nvPr/>
        </p:nvCxnSpPr>
        <p:spPr>
          <a:xfrm flipH="1">
            <a:off x="2762550" y="7317475"/>
            <a:ext cx="5589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4" name="Google Shape;424;p19"/>
          <p:cNvCxnSpPr>
            <a:stCxn id="383" idx="4"/>
            <a:endCxn id="387" idx="1"/>
          </p:cNvCxnSpPr>
          <p:nvPr/>
        </p:nvCxnSpPr>
        <p:spPr>
          <a:xfrm>
            <a:off x="332145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5" name="Google Shape;425;p19"/>
          <p:cNvCxnSpPr>
            <a:stCxn id="384" idx="4"/>
            <a:endCxn id="387" idx="7"/>
          </p:cNvCxnSpPr>
          <p:nvPr/>
        </p:nvCxnSpPr>
        <p:spPr>
          <a:xfrm flipH="1">
            <a:off x="4394950" y="7317475"/>
            <a:ext cx="6213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6" name="Google Shape;426;p19"/>
          <p:cNvCxnSpPr>
            <a:stCxn id="384" idx="4"/>
            <a:endCxn id="388" idx="1"/>
          </p:cNvCxnSpPr>
          <p:nvPr/>
        </p:nvCxnSpPr>
        <p:spPr>
          <a:xfrm>
            <a:off x="5016250" y="7317475"/>
            <a:ext cx="4020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7" name="Google Shape;427;p19"/>
          <p:cNvCxnSpPr>
            <a:stCxn id="386" idx="5"/>
            <a:endCxn id="389" idx="1"/>
          </p:cNvCxnSpPr>
          <p:nvPr/>
        </p:nvCxnSpPr>
        <p:spPr>
          <a:xfrm>
            <a:off x="2762674" y="8371349"/>
            <a:ext cx="960900" cy="64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8" name="Google Shape;428;p19"/>
          <p:cNvCxnSpPr>
            <a:stCxn id="387" idx="4"/>
            <a:endCxn id="389" idx="0"/>
          </p:cNvCxnSpPr>
          <p:nvPr/>
        </p:nvCxnSpPr>
        <p:spPr>
          <a:xfrm>
            <a:off x="4059225" y="8510400"/>
            <a:ext cx="0" cy="36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9" name="Google Shape;429;p19"/>
          <p:cNvCxnSpPr>
            <a:stCxn id="388" idx="4"/>
            <a:endCxn id="389" idx="7"/>
          </p:cNvCxnSpPr>
          <p:nvPr/>
        </p:nvCxnSpPr>
        <p:spPr>
          <a:xfrm flipH="1">
            <a:off x="4395025" y="8510400"/>
            <a:ext cx="1359000" cy="506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30" name="Google Shape;430;p19"/>
          <p:cNvCxnSpPr>
            <a:stCxn id="385" idx="4"/>
            <a:endCxn id="388" idx="7"/>
          </p:cNvCxnSpPr>
          <p:nvPr/>
        </p:nvCxnSpPr>
        <p:spPr>
          <a:xfrm flipH="1">
            <a:off x="6089700" y="7317475"/>
            <a:ext cx="449100" cy="38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0"/>
          <p:cNvSpPr txBox="1">
            <a:spLocks noGrp="1"/>
          </p:cNvSpPr>
          <p:nvPr>
            <p:ph type="title"/>
          </p:nvPr>
        </p:nvSpPr>
        <p:spPr>
          <a:xfrm>
            <a:off x="529800" y="156075"/>
            <a:ext cx="70128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ROLE CARDS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436" name="Google Shape;436;p20"/>
          <p:cNvGraphicFramePr/>
          <p:nvPr/>
        </p:nvGraphicFramePr>
        <p:xfrm>
          <a:off x="351300" y="774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{B7AE75A9-477F-4594-8D47-C9926ABCAFCB}</a:tableStyleId>
              </a:tblPr>
              <a:tblGrid>
                <a:gridCol w="23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EYE NEURON</a:t>
                      </a:r>
                      <a:endParaRPr sz="16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see the specified color, “fire” signals by passing a card one at a time to each neuron you are connected to.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EYE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see the specified color, “fire” signals by passing a card one at a time to each neuron you are connected to.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EYE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see the specified color, “fire” signals by passing a card one at a time to each neuron you are connected to.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EYE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see the specified color, “fire” signals by passing a card one at a time to each neuron you are connected to.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EYE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see the specified color, “fire” signals by passing a card one at a time to each neuron you are connected to.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EYE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see the specified color, “fire” signals by passing a card one at a time to each neuron you are connected to.</a:t>
                      </a:r>
                      <a:endParaRPr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MALFUNCTIONING NEURON</a:t>
                      </a:r>
                      <a:endParaRPr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receive signals, ignore them. Do not pass any signals to connected neurons.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MALFUNCTIONING NEURON</a:t>
                      </a:r>
                      <a:endParaRPr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receive signals, occasionally fire a signal to ONE connected neuron.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MALFUNCTIONING NEURON</a:t>
                      </a:r>
                      <a:endParaRPr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When you receive signals, occasionally fire a signal to ONE connected neuron.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21"/>
          <p:cNvSpPr txBox="1">
            <a:spLocks noGrp="1"/>
          </p:cNvSpPr>
          <p:nvPr>
            <p:ph type="title"/>
          </p:nvPr>
        </p:nvSpPr>
        <p:spPr>
          <a:xfrm>
            <a:off x="529800" y="156075"/>
            <a:ext cx="7012800" cy="6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ROLE CARDS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442" name="Google Shape;442;p21"/>
          <p:cNvGraphicFramePr/>
          <p:nvPr/>
        </p:nvGraphicFramePr>
        <p:xfrm>
          <a:off x="351300" y="774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{B7AE75A9-477F-4594-8D47-C9926ABCAFCB}</a:tableStyleId>
              </a:tblPr>
              <a:tblGrid>
                <a:gridCol w="23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Wait three seconds after receiving 5 cards before “firing” a signal to connected neurons.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Wait four seconds after receiving 4 cards before “firing” a signal to connected neurons.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Wait three seconds after receiving 3 cards before “firing” a signal to connected neurons.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Wait three seconds after receiving 5 cards before “firing” a signal to connected neurons.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Wait two seconds after receiving 4 cards before “firing” a signal to connected neurons.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3 cards. Wait four seconds after receiving 3 cards before “firing” a signal to connected neurons.</a:t>
                      </a: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.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50"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4 cards. Wait four seconds after receiving 4 cards before “firing” a signal to connected neurons.</a:t>
                      </a:r>
                      <a:endParaRPr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INHIBITORY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5 cards. Wait three seconds after receiving 5 cards before “firing” a signal to connected neurons.</a:t>
                      </a:r>
                      <a:endParaRPr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FINAL NEURON</a:t>
                      </a:r>
                      <a:endParaRPr sz="16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182880" marR="18288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Your full signal strength is 10 cards. After you receive 10 cards, perform the action, which is to shout “SNAP.”</a:t>
                      </a:r>
                      <a:endParaRPr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1443</Words>
  <Application>Microsoft Office PowerPoint</Application>
  <PresentationFormat>Custom</PresentationFormat>
  <Paragraphs>345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Montserrat</vt:lpstr>
      <vt:lpstr>Proxima Nova</vt:lpstr>
      <vt:lpstr>Arial</vt:lpstr>
      <vt:lpstr>Simple Light</vt:lpstr>
      <vt:lpstr>Unplugged Activity</vt:lpstr>
      <vt:lpstr>PowerPoint Presentation</vt:lpstr>
      <vt:lpstr>Scenario #1</vt:lpstr>
      <vt:lpstr>Scenario #2</vt:lpstr>
      <vt:lpstr>Scenario #3</vt:lpstr>
      <vt:lpstr>Scenario #4</vt:lpstr>
      <vt:lpstr>Scenario #5</vt:lpstr>
      <vt:lpstr>ROLE CARDS</vt:lpstr>
      <vt:lpstr>ROLE CARDS</vt:lpstr>
      <vt:lpstr>ROLE CARDS</vt:lpstr>
      <vt:lpstr>ROLE CARDS</vt:lpstr>
      <vt:lpstr>ROLE CARDS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2025-03-18T23:07:34Z</dcterms:modified>
</cp:coreProperties>
</file>